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sldIdLst>
    <p:sldId id="261" r:id="rId2"/>
    <p:sldId id="259" r:id="rId3"/>
    <p:sldId id="260" r:id="rId4"/>
    <p:sldId id="267" r:id="rId5"/>
    <p:sldId id="265" r:id="rId6"/>
    <p:sldId id="263" r:id="rId7"/>
    <p:sldId id="262" r:id="rId8"/>
    <p:sldId id="266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186C51-E8DE-45A6-B4E2-317E746A63DF}" v="134" dt="2025-02-19T08:21:53.6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301" y="6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NU LNU" userId="d21bdd09-c944-4107-99ee-b7ff2b5552da" providerId="ADAL" clId="{CD186C51-E8DE-45A6-B4E2-317E746A63DF}"/>
    <pc:docChg chg="undo redo custSel addSld delSld modSld sldOrd addMainMaster delMainMaster">
      <pc:chgData name="FNU LNU" userId="d21bdd09-c944-4107-99ee-b7ff2b5552da" providerId="ADAL" clId="{CD186C51-E8DE-45A6-B4E2-317E746A63DF}" dt="2025-02-19T08:22:33.194" v="1260" actId="121"/>
      <pc:docMkLst>
        <pc:docMk/>
      </pc:docMkLst>
      <pc:sldChg chg="addSp delSp modSp new del mod setBg modClrScheme addAnim delAnim modAnim setClrOvrMap chgLayout">
        <pc:chgData name="FNU LNU" userId="d21bdd09-c944-4107-99ee-b7ff2b5552da" providerId="ADAL" clId="{CD186C51-E8DE-45A6-B4E2-317E746A63DF}" dt="2025-02-18T20:24:30.245" v="192" actId="47"/>
        <pc:sldMkLst>
          <pc:docMk/>
          <pc:sldMk cId="2427694114" sldId="256"/>
        </pc:sldMkLst>
        <pc:spChg chg="mod">
          <ac:chgData name="FNU LNU" userId="d21bdd09-c944-4107-99ee-b7ff2b5552da" providerId="ADAL" clId="{CD186C51-E8DE-45A6-B4E2-317E746A63DF}" dt="2025-02-18T20:14:30.855" v="115" actId="26606"/>
          <ac:spMkLst>
            <pc:docMk/>
            <pc:sldMk cId="2427694114" sldId="256"/>
            <ac:spMk id="2" creationId="{FF745B1F-DA4E-4635-A5B8-041FC8425782}"/>
          </ac:spMkLst>
        </pc:spChg>
        <pc:spChg chg="mod">
          <ac:chgData name="FNU LNU" userId="d21bdd09-c944-4107-99ee-b7ff2b5552da" providerId="ADAL" clId="{CD186C51-E8DE-45A6-B4E2-317E746A63DF}" dt="2025-02-18T20:17:19.557" v="138" actId="20577"/>
          <ac:spMkLst>
            <pc:docMk/>
            <pc:sldMk cId="2427694114" sldId="256"/>
            <ac:spMk id="3" creationId="{ED8D0AED-FA44-4060-AA61-6CABD8A3097C}"/>
          </ac:spMkLst>
        </pc:spChg>
        <pc:spChg chg="add mod">
          <ac:chgData name="FNU LNU" userId="d21bdd09-c944-4107-99ee-b7ff2b5552da" providerId="ADAL" clId="{CD186C51-E8DE-45A6-B4E2-317E746A63DF}" dt="2025-02-18T20:14:30.855" v="115" actId="26606"/>
          <ac:spMkLst>
            <pc:docMk/>
            <pc:sldMk cId="2427694114" sldId="256"/>
            <ac:spMk id="4" creationId="{F5424FE3-9FE2-4747-A1D0-1777C3D477E5}"/>
          </ac:spMkLst>
        </pc:spChg>
        <pc:spChg chg="add del">
          <ac:chgData name="FNU LNU" userId="d21bdd09-c944-4107-99ee-b7ff2b5552da" providerId="ADAL" clId="{CD186C51-E8DE-45A6-B4E2-317E746A63DF}" dt="2025-02-18T20:14:00.439" v="102" actId="26606"/>
          <ac:spMkLst>
            <pc:docMk/>
            <pc:sldMk cId="2427694114" sldId="256"/>
            <ac:spMk id="10" creationId="{7A875D55-4A80-43E9-38F6-27E3664939B0}"/>
          </ac:spMkLst>
        </pc:spChg>
        <pc:spChg chg="add del">
          <ac:chgData name="FNU LNU" userId="d21bdd09-c944-4107-99ee-b7ff2b5552da" providerId="ADAL" clId="{CD186C51-E8DE-45A6-B4E2-317E746A63DF}" dt="2025-02-18T20:14:00.439" v="102" actId="26606"/>
          <ac:spMkLst>
            <pc:docMk/>
            <pc:sldMk cId="2427694114" sldId="256"/>
            <ac:spMk id="12" creationId="{3D572980-FB84-8C29-1FAC-FAC5ECE29A39}"/>
          </ac:spMkLst>
        </pc:spChg>
        <pc:spChg chg="add del">
          <ac:chgData name="FNU LNU" userId="d21bdd09-c944-4107-99ee-b7ff2b5552da" providerId="ADAL" clId="{CD186C51-E8DE-45A6-B4E2-317E746A63DF}" dt="2025-02-18T20:14:14.507" v="106" actId="26606"/>
          <ac:spMkLst>
            <pc:docMk/>
            <pc:sldMk cId="2427694114" sldId="256"/>
            <ac:spMk id="14" creationId="{150CDACD-D191-E642-F686-FCB54B7E5F67}"/>
          </ac:spMkLst>
        </pc:spChg>
        <pc:spChg chg="add del">
          <ac:chgData name="FNU LNU" userId="d21bdd09-c944-4107-99ee-b7ff2b5552da" providerId="ADAL" clId="{CD186C51-E8DE-45A6-B4E2-317E746A63DF}" dt="2025-02-18T20:14:14.507" v="106" actId="26606"/>
          <ac:spMkLst>
            <pc:docMk/>
            <pc:sldMk cId="2427694114" sldId="256"/>
            <ac:spMk id="15" creationId="{33E93247-6229-44AB-A550-739E971E690B}"/>
          </ac:spMkLst>
        </pc:spChg>
        <pc:spChg chg="add del">
          <ac:chgData name="FNU LNU" userId="d21bdd09-c944-4107-99ee-b7ff2b5552da" providerId="ADAL" clId="{CD186C51-E8DE-45A6-B4E2-317E746A63DF}" dt="2025-02-18T20:14:14.507" v="106" actId="26606"/>
          <ac:spMkLst>
            <pc:docMk/>
            <pc:sldMk cId="2427694114" sldId="256"/>
            <ac:spMk id="17" creationId="{912025B4-7337-735E-4DC9-E634D2011984}"/>
          </ac:spMkLst>
        </pc:spChg>
        <pc:spChg chg="add del">
          <ac:chgData name="FNU LNU" userId="d21bdd09-c944-4107-99ee-b7ff2b5552da" providerId="ADAL" clId="{CD186C51-E8DE-45A6-B4E2-317E746A63DF}" dt="2025-02-18T20:14:19.527" v="108" actId="26606"/>
          <ac:spMkLst>
            <pc:docMk/>
            <pc:sldMk cId="2427694114" sldId="256"/>
            <ac:spMk id="44" creationId="{BA6285CA-6AFA-4F27-AFB5-1B32CDE09B1A}"/>
          </ac:spMkLst>
        </pc:spChg>
        <pc:spChg chg="add del">
          <ac:chgData name="FNU LNU" userId="d21bdd09-c944-4107-99ee-b7ff2b5552da" providerId="ADAL" clId="{CD186C51-E8DE-45A6-B4E2-317E746A63DF}" dt="2025-02-18T20:14:19.527" v="108" actId="26606"/>
          <ac:spMkLst>
            <pc:docMk/>
            <pc:sldMk cId="2427694114" sldId="256"/>
            <ac:spMk id="45" creationId="{A7050958-138C-4DA8-9DF5-1A9D65C19168}"/>
          </ac:spMkLst>
        </pc:spChg>
        <pc:spChg chg="add del">
          <ac:chgData name="FNU LNU" userId="d21bdd09-c944-4107-99ee-b7ff2b5552da" providerId="ADAL" clId="{CD186C51-E8DE-45A6-B4E2-317E746A63DF}" dt="2025-02-18T20:14:24.855" v="110" actId="26606"/>
          <ac:spMkLst>
            <pc:docMk/>
            <pc:sldMk cId="2427694114" sldId="256"/>
            <ac:spMk id="53" creationId="{D47766EE-4192-4B2D-A5A0-F60F9A5F743F}"/>
          </ac:spMkLst>
        </pc:spChg>
        <pc:spChg chg="add del">
          <ac:chgData name="FNU LNU" userId="d21bdd09-c944-4107-99ee-b7ff2b5552da" providerId="ADAL" clId="{CD186C51-E8DE-45A6-B4E2-317E746A63DF}" dt="2025-02-18T20:14:24.855" v="110" actId="26606"/>
          <ac:spMkLst>
            <pc:docMk/>
            <pc:sldMk cId="2427694114" sldId="256"/>
            <ac:spMk id="55" creationId="{D6705569-F545-4F47-A260-A9202826EA20}"/>
          </ac:spMkLst>
        </pc:spChg>
        <pc:spChg chg="add del">
          <ac:chgData name="FNU LNU" userId="d21bdd09-c944-4107-99ee-b7ff2b5552da" providerId="ADAL" clId="{CD186C51-E8DE-45A6-B4E2-317E746A63DF}" dt="2025-02-18T20:14:30.797" v="114" actId="26606"/>
          <ac:spMkLst>
            <pc:docMk/>
            <pc:sldMk cId="2427694114" sldId="256"/>
            <ac:spMk id="57" creationId="{33E93247-6229-44AB-A550-739E971E690B}"/>
          </ac:spMkLst>
        </pc:spChg>
        <pc:spChg chg="add del">
          <ac:chgData name="FNU LNU" userId="d21bdd09-c944-4107-99ee-b7ff2b5552da" providerId="ADAL" clId="{CD186C51-E8DE-45A6-B4E2-317E746A63DF}" dt="2025-02-18T20:14:30.797" v="114" actId="26606"/>
          <ac:spMkLst>
            <pc:docMk/>
            <pc:sldMk cId="2427694114" sldId="256"/>
            <ac:spMk id="59" creationId="{912025B4-7337-735E-4DC9-E634D2011984}"/>
          </ac:spMkLst>
        </pc:spChg>
        <pc:spChg chg="add del">
          <ac:chgData name="FNU LNU" userId="d21bdd09-c944-4107-99ee-b7ff2b5552da" providerId="ADAL" clId="{CD186C51-E8DE-45A6-B4E2-317E746A63DF}" dt="2025-02-18T20:14:30.797" v="114" actId="26606"/>
          <ac:spMkLst>
            <pc:docMk/>
            <pc:sldMk cId="2427694114" sldId="256"/>
            <ac:spMk id="60" creationId="{150CDACD-D191-E642-F686-FCB54B7E5F67}"/>
          </ac:spMkLst>
        </pc:spChg>
        <pc:spChg chg="add">
          <ac:chgData name="FNU LNU" userId="d21bdd09-c944-4107-99ee-b7ff2b5552da" providerId="ADAL" clId="{CD186C51-E8DE-45A6-B4E2-317E746A63DF}" dt="2025-02-18T20:14:30.855" v="115" actId="26606"/>
          <ac:spMkLst>
            <pc:docMk/>
            <pc:sldMk cId="2427694114" sldId="256"/>
            <ac:spMk id="62" creationId="{7A875D55-4A80-43E9-38F6-27E3664939B0}"/>
          </ac:spMkLst>
        </pc:spChg>
        <pc:spChg chg="add">
          <ac:chgData name="FNU LNU" userId="d21bdd09-c944-4107-99ee-b7ff2b5552da" providerId="ADAL" clId="{CD186C51-E8DE-45A6-B4E2-317E746A63DF}" dt="2025-02-18T20:14:30.855" v="115" actId="26606"/>
          <ac:spMkLst>
            <pc:docMk/>
            <pc:sldMk cId="2427694114" sldId="256"/>
            <ac:spMk id="63" creationId="{3D572980-FB84-8C29-1FAC-FAC5ECE29A39}"/>
          </ac:spMkLst>
        </pc:spChg>
        <pc:grpChg chg="add del">
          <ac:chgData name="FNU LNU" userId="d21bdd09-c944-4107-99ee-b7ff2b5552da" providerId="ADAL" clId="{CD186C51-E8DE-45A6-B4E2-317E746A63DF}" dt="2025-02-18T20:14:19.527" v="108" actId="26606"/>
          <ac:grpSpMkLst>
            <pc:docMk/>
            <pc:sldMk cId="2427694114" sldId="256"/>
            <ac:grpSpMk id="46" creationId="{7CC099DD-8E7F-4878-A418-76859A85E971}"/>
          </ac:grpSpMkLst>
        </pc:grpChg>
        <pc:picChg chg="add del">
          <ac:chgData name="FNU LNU" userId="d21bdd09-c944-4107-99ee-b7ff2b5552da" providerId="ADAL" clId="{CD186C51-E8DE-45A6-B4E2-317E746A63DF}" dt="2025-02-18T20:14:00.439" v="102" actId="26606"/>
          <ac:picMkLst>
            <pc:docMk/>
            <pc:sldMk cId="2427694114" sldId="256"/>
            <ac:picMk id="5" creationId="{1BBDA112-3C67-6F45-C327-DDDBCB1D4C44}"/>
          </ac:picMkLst>
        </pc:picChg>
        <pc:picChg chg="add del">
          <ac:chgData name="FNU LNU" userId="d21bdd09-c944-4107-99ee-b7ff2b5552da" providerId="ADAL" clId="{CD186C51-E8DE-45A6-B4E2-317E746A63DF}" dt="2025-02-18T20:14:14.507" v="106" actId="26606"/>
          <ac:picMkLst>
            <pc:docMk/>
            <pc:sldMk cId="2427694114" sldId="256"/>
            <ac:picMk id="16" creationId="{D28E9DE2-BB8B-10A6-DA71-AE19A41389DD}"/>
          </ac:picMkLst>
        </pc:picChg>
        <pc:picChg chg="add del">
          <ac:chgData name="FNU LNU" userId="d21bdd09-c944-4107-99ee-b7ff2b5552da" providerId="ADAL" clId="{CD186C51-E8DE-45A6-B4E2-317E746A63DF}" dt="2025-02-18T20:14:19.527" v="108" actId="26606"/>
          <ac:picMkLst>
            <pc:docMk/>
            <pc:sldMk cId="2427694114" sldId="256"/>
            <ac:picMk id="51" creationId="{756553DD-9115-38F1-0958-C48318826883}"/>
          </ac:picMkLst>
        </pc:picChg>
        <pc:picChg chg="add del">
          <ac:chgData name="FNU LNU" userId="d21bdd09-c944-4107-99ee-b7ff2b5552da" providerId="ADAL" clId="{CD186C51-E8DE-45A6-B4E2-317E746A63DF}" dt="2025-02-18T20:14:24.855" v="110" actId="26606"/>
          <ac:picMkLst>
            <pc:docMk/>
            <pc:sldMk cId="2427694114" sldId="256"/>
            <ac:picMk id="54" creationId="{29F5EE56-ADE0-2DDA-0322-7A0493D90450}"/>
          </ac:picMkLst>
        </pc:picChg>
        <pc:picChg chg="add del">
          <ac:chgData name="FNU LNU" userId="d21bdd09-c944-4107-99ee-b7ff2b5552da" providerId="ADAL" clId="{CD186C51-E8DE-45A6-B4E2-317E746A63DF}" dt="2025-02-18T20:14:30.797" v="114" actId="26606"/>
          <ac:picMkLst>
            <pc:docMk/>
            <pc:sldMk cId="2427694114" sldId="256"/>
            <ac:picMk id="58" creationId="{D28E9DE2-BB8B-10A6-DA71-AE19A41389DD}"/>
          </ac:picMkLst>
        </pc:picChg>
        <pc:picChg chg="add del">
          <ac:chgData name="FNU LNU" userId="d21bdd09-c944-4107-99ee-b7ff2b5552da" providerId="ADAL" clId="{CD186C51-E8DE-45A6-B4E2-317E746A63DF}" dt="2025-02-18T20:22:58.513" v="147" actId="478"/>
          <ac:picMkLst>
            <pc:docMk/>
            <pc:sldMk cId="2427694114" sldId="256"/>
            <ac:picMk id="64" creationId="{1BBDA112-3C67-6F45-C327-DDDBCB1D4C44}"/>
          </ac:picMkLst>
        </pc:picChg>
      </pc:sldChg>
      <pc:sldChg chg="new del">
        <pc:chgData name="FNU LNU" userId="d21bdd09-c944-4107-99ee-b7ff2b5552da" providerId="ADAL" clId="{CD186C51-E8DE-45A6-B4E2-317E746A63DF}" dt="2025-02-18T20:15:29.940" v="122" actId="47"/>
        <pc:sldMkLst>
          <pc:docMk/>
          <pc:sldMk cId="1835315688" sldId="257"/>
        </pc:sldMkLst>
      </pc:sldChg>
      <pc:sldChg chg="new del">
        <pc:chgData name="FNU LNU" userId="d21bdd09-c944-4107-99ee-b7ff2b5552da" providerId="ADAL" clId="{CD186C51-E8DE-45A6-B4E2-317E746A63DF}" dt="2025-02-18T20:15:31.638" v="123" actId="47"/>
        <pc:sldMkLst>
          <pc:docMk/>
          <pc:sldMk cId="3817980664" sldId="258"/>
        </pc:sldMkLst>
      </pc:sldChg>
      <pc:sldChg chg="addSp delSp modSp new mod">
        <pc:chgData name="FNU LNU" userId="d21bdd09-c944-4107-99ee-b7ff2b5552da" providerId="ADAL" clId="{CD186C51-E8DE-45A6-B4E2-317E746A63DF}" dt="2025-02-19T07:18:38.934" v="496" actId="1076"/>
        <pc:sldMkLst>
          <pc:docMk/>
          <pc:sldMk cId="234516388" sldId="259"/>
        </pc:sldMkLst>
        <pc:spChg chg="add del">
          <ac:chgData name="FNU LNU" userId="d21bdd09-c944-4107-99ee-b7ff2b5552da" providerId="ADAL" clId="{CD186C51-E8DE-45A6-B4E2-317E746A63DF}" dt="2025-02-18T20:22:08.554" v="142" actId="22"/>
          <ac:spMkLst>
            <pc:docMk/>
            <pc:sldMk cId="234516388" sldId="259"/>
            <ac:spMk id="3" creationId="{ED2BCB0C-0592-4B6B-9FE8-83954E7C4B39}"/>
          </ac:spMkLst>
        </pc:spChg>
        <pc:spChg chg="add mod">
          <ac:chgData name="FNU LNU" userId="d21bdd09-c944-4107-99ee-b7ff2b5552da" providerId="ADAL" clId="{CD186C51-E8DE-45A6-B4E2-317E746A63DF}" dt="2025-02-19T07:17:47.863" v="490" actId="207"/>
          <ac:spMkLst>
            <pc:docMk/>
            <pc:sldMk cId="234516388" sldId="259"/>
            <ac:spMk id="5" creationId="{6A5CAEC9-09D6-4AF4-904F-802C7AD75C48}"/>
          </ac:spMkLst>
        </pc:spChg>
        <pc:picChg chg="add mod ord">
          <ac:chgData name="FNU LNU" userId="d21bdd09-c944-4107-99ee-b7ff2b5552da" providerId="ADAL" clId="{CD186C51-E8DE-45A6-B4E2-317E746A63DF}" dt="2025-02-19T07:18:32.696" v="494"/>
          <ac:picMkLst>
            <pc:docMk/>
            <pc:sldMk cId="234516388" sldId="259"/>
            <ac:picMk id="6" creationId="{775D7B3B-CFE5-43D8-97DA-92B83C3BA0EA}"/>
          </ac:picMkLst>
        </pc:picChg>
        <pc:picChg chg="add mod">
          <ac:chgData name="FNU LNU" userId="d21bdd09-c944-4107-99ee-b7ff2b5552da" providerId="ADAL" clId="{CD186C51-E8DE-45A6-B4E2-317E746A63DF}" dt="2025-02-19T07:18:38.934" v="496" actId="1076"/>
          <ac:picMkLst>
            <pc:docMk/>
            <pc:sldMk cId="234516388" sldId="259"/>
            <ac:picMk id="7" creationId="{BCBFE0D1-D7CE-48FB-B39B-296091464F1B}"/>
          </ac:picMkLst>
        </pc:picChg>
      </pc:sldChg>
      <pc:sldChg chg="addSp delSp modSp add del mod delAnim modAnim">
        <pc:chgData name="FNU LNU" userId="d21bdd09-c944-4107-99ee-b7ff2b5552da" providerId="ADAL" clId="{CD186C51-E8DE-45A6-B4E2-317E746A63DF}" dt="2025-02-18T20:21:58.915" v="140" actId="47"/>
        <pc:sldMkLst>
          <pc:docMk/>
          <pc:sldMk cId="1854217271" sldId="260"/>
        </pc:sldMkLst>
        <pc:spChg chg="del">
          <ac:chgData name="FNU LNU" userId="d21bdd09-c944-4107-99ee-b7ff2b5552da" providerId="ADAL" clId="{CD186C51-E8DE-45A6-B4E2-317E746A63DF}" dt="2025-02-18T20:15:58.402" v="126" actId="478"/>
          <ac:spMkLst>
            <pc:docMk/>
            <pc:sldMk cId="1854217271" sldId="260"/>
            <ac:spMk id="2" creationId="{FF745B1F-DA4E-4635-A5B8-041FC8425782}"/>
          </ac:spMkLst>
        </pc:spChg>
        <pc:spChg chg="del">
          <ac:chgData name="FNU LNU" userId="d21bdd09-c944-4107-99ee-b7ff2b5552da" providerId="ADAL" clId="{CD186C51-E8DE-45A6-B4E2-317E746A63DF}" dt="2025-02-18T20:16:17.822" v="128" actId="478"/>
          <ac:spMkLst>
            <pc:docMk/>
            <pc:sldMk cId="1854217271" sldId="260"/>
            <ac:spMk id="3" creationId="{ED8D0AED-FA44-4060-AA61-6CABD8A3097C}"/>
          </ac:spMkLst>
        </pc:spChg>
        <pc:spChg chg="del">
          <ac:chgData name="FNU LNU" userId="d21bdd09-c944-4107-99ee-b7ff2b5552da" providerId="ADAL" clId="{CD186C51-E8DE-45A6-B4E2-317E746A63DF}" dt="2025-02-18T20:15:55.445" v="125" actId="478"/>
          <ac:spMkLst>
            <pc:docMk/>
            <pc:sldMk cId="1854217271" sldId="260"/>
            <ac:spMk id="4" creationId="{F5424FE3-9FE2-4747-A1D0-1777C3D477E5}"/>
          </ac:spMkLst>
        </pc:spChg>
        <pc:spChg chg="add del mod">
          <ac:chgData name="FNU LNU" userId="d21bdd09-c944-4107-99ee-b7ff2b5552da" providerId="ADAL" clId="{CD186C51-E8DE-45A6-B4E2-317E746A63DF}" dt="2025-02-18T20:16:19.220" v="129" actId="478"/>
          <ac:spMkLst>
            <pc:docMk/>
            <pc:sldMk cId="1854217271" sldId="260"/>
            <ac:spMk id="6" creationId="{A8049BA0-F506-4F74-B74A-5FE542349117}"/>
          </ac:spMkLst>
        </pc:spChg>
        <pc:spChg chg="add del mod">
          <ac:chgData name="FNU LNU" userId="d21bdd09-c944-4107-99ee-b7ff2b5552da" providerId="ADAL" clId="{CD186C51-E8DE-45A6-B4E2-317E746A63DF}" dt="2025-02-18T20:16:42.841" v="135" actId="478"/>
          <ac:spMkLst>
            <pc:docMk/>
            <pc:sldMk cId="1854217271" sldId="260"/>
            <ac:spMk id="8" creationId="{D9933683-F8AB-4AD5-B895-B8CB39E5464E}"/>
          </ac:spMkLst>
        </pc:spChg>
        <pc:picChg chg="add del">
          <ac:chgData name="FNU LNU" userId="d21bdd09-c944-4107-99ee-b7ff2b5552da" providerId="ADAL" clId="{CD186C51-E8DE-45A6-B4E2-317E746A63DF}" dt="2025-02-18T20:21:53.955" v="139" actId="478"/>
          <ac:picMkLst>
            <pc:docMk/>
            <pc:sldMk cId="1854217271" sldId="260"/>
            <ac:picMk id="64" creationId="{1BBDA112-3C67-6F45-C327-DDDBCB1D4C44}"/>
          </ac:picMkLst>
        </pc:picChg>
      </pc:sldChg>
      <pc:sldChg chg="addSp modSp new mod">
        <pc:chgData name="FNU LNU" userId="d21bdd09-c944-4107-99ee-b7ff2b5552da" providerId="ADAL" clId="{CD186C51-E8DE-45A6-B4E2-317E746A63DF}" dt="2025-02-19T07:25:05.812" v="603" actId="1036"/>
        <pc:sldMkLst>
          <pc:docMk/>
          <pc:sldMk cId="3969181732" sldId="260"/>
        </pc:sldMkLst>
        <pc:spChg chg="add mod">
          <ac:chgData name="FNU LNU" userId="d21bdd09-c944-4107-99ee-b7ff2b5552da" providerId="ADAL" clId="{CD186C51-E8DE-45A6-B4E2-317E746A63DF}" dt="2025-02-19T07:25:05.812" v="603" actId="1036"/>
          <ac:spMkLst>
            <pc:docMk/>
            <pc:sldMk cId="3969181732" sldId="260"/>
            <ac:spMk id="3" creationId="{49112E0F-6C3D-4339-AD70-D53886A6DB1A}"/>
          </ac:spMkLst>
        </pc:spChg>
        <pc:picChg chg="add mod ord">
          <ac:chgData name="FNU LNU" userId="d21bdd09-c944-4107-99ee-b7ff2b5552da" providerId="ADAL" clId="{CD186C51-E8DE-45A6-B4E2-317E746A63DF}" dt="2025-02-19T07:19:06.909" v="504" actId="1036"/>
          <ac:picMkLst>
            <pc:docMk/>
            <pc:sldMk cId="3969181732" sldId="260"/>
            <ac:picMk id="4" creationId="{A9505D1B-4D47-4CD3-8C48-13C2A3E1DDD9}"/>
          </ac:picMkLst>
        </pc:picChg>
        <pc:picChg chg="add mod">
          <ac:chgData name="FNU LNU" userId="d21bdd09-c944-4107-99ee-b7ff2b5552da" providerId="ADAL" clId="{CD186C51-E8DE-45A6-B4E2-317E746A63DF}" dt="2025-02-19T07:19:29.361" v="510" actId="1037"/>
          <ac:picMkLst>
            <pc:docMk/>
            <pc:sldMk cId="3969181732" sldId="260"/>
            <ac:picMk id="2050" creationId="{47430093-922A-4E1D-94B0-71E205ADCDA2}"/>
          </ac:picMkLst>
        </pc:picChg>
      </pc:sldChg>
      <pc:sldChg chg="addSp delSp modSp new mod">
        <pc:chgData name="FNU LNU" userId="d21bdd09-c944-4107-99ee-b7ff2b5552da" providerId="ADAL" clId="{CD186C51-E8DE-45A6-B4E2-317E746A63DF}" dt="2025-02-19T08:22:33.194" v="1260" actId="121"/>
        <pc:sldMkLst>
          <pc:docMk/>
          <pc:sldMk cId="1158867198" sldId="261"/>
        </pc:sldMkLst>
        <pc:spChg chg="add mod">
          <ac:chgData name="FNU LNU" userId="d21bdd09-c944-4107-99ee-b7ff2b5552da" providerId="ADAL" clId="{CD186C51-E8DE-45A6-B4E2-317E746A63DF}" dt="2025-02-19T07:10:37.555" v="429" actId="20577"/>
          <ac:spMkLst>
            <pc:docMk/>
            <pc:sldMk cId="1158867198" sldId="261"/>
            <ac:spMk id="2" creationId="{16AAB228-F710-46C3-AADC-BDE35ECCC6BC}"/>
          </ac:spMkLst>
        </pc:spChg>
        <pc:spChg chg="add mod">
          <ac:chgData name="FNU LNU" userId="d21bdd09-c944-4107-99ee-b7ff2b5552da" providerId="ADAL" clId="{CD186C51-E8DE-45A6-B4E2-317E746A63DF}" dt="2025-02-19T08:22:22.384" v="1258" actId="1076"/>
          <ac:spMkLst>
            <pc:docMk/>
            <pc:sldMk cId="1158867198" sldId="261"/>
            <ac:spMk id="3" creationId="{D387A553-4678-4D34-A917-BA8995E952BA}"/>
          </ac:spMkLst>
        </pc:spChg>
        <pc:spChg chg="add mod">
          <ac:chgData name="FNU LNU" userId="d21bdd09-c944-4107-99ee-b7ff2b5552da" providerId="ADAL" clId="{CD186C51-E8DE-45A6-B4E2-317E746A63DF}" dt="2025-02-19T08:22:33.194" v="1260" actId="121"/>
          <ac:spMkLst>
            <pc:docMk/>
            <pc:sldMk cId="1158867198" sldId="261"/>
            <ac:spMk id="4" creationId="{AD3DE46E-2AB5-4F23-8576-0F714D309143}"/>
          </ac:spMkLst>
        </pc:spChg>
        <pc:picChg chg="add del ord">
          <ac:chgData name="FNU LNU" userId="d21bdd09-c944-4107-99ee-b7ff2b5552da" providerId="ADAL" clId="{CD186C51-E8DE-45A6-B4E2-317E746A63DF}" dt="2025-02-19T06:14:11.508" v="290" actId="167"/>
          <ac:picMkLst>
            <pc:docMk/>
            <pc:sldMk cId="1158867198" sldId="261"/>
            <ac:picMk id="5" creationId="{6C218B9C-5EE9-403B-B191-40AF69AAD53F}"/>
          </ac:picMkLst>
        </pc:picChg>
      </pc:sldChg>
      <pc:sldChg chg="addSp delSp modSp new mod">
        <pc:chgData name="FNU LNU" userId="d21bdd09-c944-4107-99ee-b7ff2b5552da" providerId="ADAL" clId="{CD186C51-E8DE-45A6-B4E2-317E746A63DF}" dt="2025-02-19T08:22:10.035" v="1257" actId="20577"/>
        <pc:sldMkLst>
          <pc:docMk/>
          <pc:sldMk cId="2287095819" sldId="262"/>
        </pc:sldMkLst>
        <pc:spChg chg="add del mod">
          <ac:chgData name="FNU LNU" userId="d21bdd09-c944-4107-99ee-b7ff2b5552da" providerId="ADAL" clId="{CD186C51-E8DE-45A6-B4E2-317E746A63DF}" dt="2025-02-19T05:12:55.525" v="203" actId="478"/>
          <ac:spMkLst>
            <pc:docMk/>
            <pc:sldMk cId="2287095819" sldId="262"/>
            <ac:spMk id="2" creationId="{7C98809F-5E9B-46E2-BA99-A48FB7E9E232}"/>
          </ac:spMkLst>
        </pc:spChg>
        <pc:spChg chg="add del">
          <ac:chgData name="FNU LNU" userId="d21bdd09-c944-4107-99ee-b7ff2b5552da" providerId="ADAL" clId="{CD186C51-E8DE-45A6-B4E2-317E746A63DF}" dt="2025-02-19T05:13:01.436" v="205"/>
          <ac:spMkLst>
            <pc:docMk/>
            <pc:sldMk cId="2287095819" sldId="262"/>
            <ac:spMk id="3" creationId="{3CB2D16E-3D2D-49FA-91C6-1E652FF41BB7}"/>
          </ac:spMkLst>
        </pc:spChg>
        <pc:spChg chg="add del">
          <ac:chgData name="FNU LNU" userId="d21bdd09-c944-4107-99ee-b7ff2b5552da" providerId="ADAL" clId="{CD186C51-E8DE-45A6-B4E2-317E746A63DF}" dt="2025-02-19T05:13:14.590" v="207"/>
          <ac:spMkLst>
            <pc:docMk/>
            <pc:sldMk cId="2287095819" sldId="262"/>
            <ac:spMk id="4" creationId="{60B4779F-EA46-462A-8D92-78E182F43DE3}"/>
          </ac:spMkLst>
        </pc:spChg>
        <pc:spChg chg="add mod">
          <ac:chgData name="FNU LNU" userId="d21bdd09-c944-4107-99ee-b7ff2b5552da" providerId="ADAL" clId="{CD186C51-E8DE-45A6-B4E2-317E746A63DF}" dt="2025-02-19T08:06:59.671" v="1160" actId="1076"/>
          <ac:spMkLst>
            <pc:docMk/>
            <pc:sldMk cId="2287095819" sldId="262"/>
            <ac:spMk id="12" creationId="{7EC2996F-BC51-4852-8894-443C67225466}"/>
          </ac:spMkLst>
        </pc:spChg>
        <pc:spChg chg="add mod">
          <ac:chgData name="FNU LNU" userId="d21bdd09-c944-4107-99ee-b7ff2b5552da" providerId="ADAL" clId="{CD186C51-E8DE-45A6-B4E2-317E746A63DF}" dt="2025-02-19T08:22:10.035" v="1257" actId="20577"/>
          <ac:spMkLst>
            <pc:docMk/>
            <pc:sldMk cId="2287095819" sldId="262"/>
            <ac:spMk id="15" creationId="{0181DDD0-994B-4D27-8905-09AAEB2B9080}"/>
          </ac:spMkLst>
        </pc:spChg>
        <pc:spChg chg="add del mod">
          <ac:chgData name="FNU LNU" userId="d21bdd09-c944-4107-99ee-b7ff2b5552da" providerId="ADAL" clId="{CD186C51-E8DE-45A6-B4E2-317E746A63DF}" dt="2025-02-19T08:16:06.398" v="1174" actId="22"/>
          <ac:spMkLst>
            <pc:docMk/>
            <pc:sldMk cId="2287095819" sldId="262"/>
            <ac:spMk id="19" creationId="{8F15E31E-8261-4C25-B0D3-4E9613B9AA58}"/>
          </ac:spMkLst>
        </pc:spChg>
        <pc:spChg chg="add del">
          <ac:chgData name="FNU LNU" userId="d21bdd09-c944-4107-99ee-b7ff2b5552da" providerId="ADAL" clId="{CD186C51-E8DE-45A6-B4E2-317E746A63DF}" dt="2025-02-19T08:16:20.742" v="1184" actId="22"/>
          <ac:spMkLst>
            <pc:docMk/>
            <pc:sldMk cId="2287095819" sldId="262"/>
            <ac:spMk id="21" creationId="{565CBDD4-9E74-4B3F-8999-12C9281D3DC7}"/>
          </ac:spMkLst>
        </pc:spChg>
        <pc:spChg chg="add del mod">
          <ac:chgData name="FNU LNU" userId="d21bdd09-c944-4107-99ee-b7ff2b5552da" providerId="ADAL" clId="{CD186C51-E8DE-45A6-B4E2-317E746A63DF}" dt="2025-02-19T08:16:31.056" v="1188" actId="22"/>
          <ac:spMkLst>
            <pc:docMk/>
            <pc:sldMk cId="2287095819" sldId="262"/>
            <ac:spMk id="23" creationId="{6ED83D5B-B254-478B-9059-10B3E67BBE2B}"/>
          </ac:spMkLst>
        </pc:spChg>
        <pc:spChg chg="add del">
          <ac:chgData name="FNU LNU" userId="d21bdd09-c944-4107-99ee-b7ff2b5552da" providerId="ADAL" clId="{CD186C51-E8DE-45A6-B4E2-317E746A63DF}" dt="2025-02-19T08:16:42.253" v="1194" actId="22"/>
          <ac:spMkLst>
            <pc:docMk/>
            <pc:sldMk cId="2287095819" sldId="262"/>
            <ac:spMk id="25" creationId="{025ABC8E-C238-44DD-A230-708C73C4C7BD}"/>
          </ac:spMkLst>
        </pc:spChg>
        <pc:spChg chg="add mod">
          <ac:chgData name="FNU LNU" userId="d21bdd09-c944-4107-99ee-b7ff2b5552da" providerId="ADAL" clId="{CD186C51-E8DE-45A6-B4E2-317E746A63DF}" dt="2025-02-19T08:20:51.953" v="1240" actId="1076"/>
          <ac:spMkLst>
            <pc:docMk/>
            <pc:sldMk cId="2287095819" sldId="262"/>
            <ac:spMk id="27" creationId="{6D5E0A03-0392-43B8-9020-F478CE4EC533}"/>
          </ac:spMkLst>
        </pc:spChg>
        <pc:picChg chg="add mod">
          <ac:chgData name="FNU LNU" userId="d21bdd09-c944-4107-99ee-b7ff2b5552da" providerId="ADAL" clId="{CD186C51-E8DE-45A6-B4E2-317E746A63DF}" dt="2025-02-19T08:06:46.806" v="1157" actId="1076"/>
          <ac:picMkLst>
            <pc:docMk/>
            <pc:sldMk cId="2287095819" sldId="262"/>
            <ac:picMk id="7" creationId="{52D563BC-5743-4089-9B07-06346E2A5E16}"/>
          </ac:picMkLst>
        </pc:picChg>
        <pc:picChg chg="add mod modCrop">
          <ac:chgData name="FNU LNU" userId="d21bdd09-c944-4107-99ee-b7ff2b5552da" providerId="ADAL" clId="{CD186C51-E8DE-45A6-B4E2-317E746A63DF}" dt="2025-02-19T08:21:44.011" v="1253" actId="1076"/>
          <ac:picMkLst>
            <pc:docMk/>
            <pc:sldMk cId="2287095819" sldId="262"/>
            <ac:picMk id="8" creationId="{47F4A598-AA44-438B-A083-E8600F6092AA}"/>
          </ac:picMkLst>
        </pc:picChg>
        <pc:picChg chg="add mod ord">
          <ac:chgData name="FNU LNU" userId="d21bdd09-c944-4107-99ee-b7ff2b5552da" providerId="ADAL" clId="{CD186C51-E8DE-45A6-B4E2-317E746A63DF}" dt="2025-02-19T08:20:35.734" v="1237" actId="1076"/>
          <ac:picMkLst>
            <pc:docMk/>
            <pc:sldMk cId="2287095819" sldId="262"/>
            <ac:picMk id="13" creationId="{8B535FBE-FF31-4765-B7F0-D1AFFC6CB669}"/>
          </ac:picMkLst>
        </pc:picChg>
        <pc:picChg chg="add mod">
          <ac:chgData name="FNU LNU" userId="d21bdd09-c944-4107-99ee-b7ff2b5552da" providerId="ADAL" clId="{CD186C51-E8DE-45A6-B4E2-317E746A63DF}" dt="2025-02-19T08:21:53.688" v="1255" actId="1076"/>
          <ac:picMkLst>
            <pc:docMk/>
            <pc:sldMk cId="2287095819" sldId="262"/>
            <ac:picMk id="1026" creationId="{F6366B64-C823-4D2E-B7D5-C0F659C3F754}"/>
          </ac:picMkLst>
        </pc:picChg>
        <pc:picChg chg="add mod">
          <ac:chgData name="FNU LNU" userId="d21bdd09-c944-4107-99ee-b7ff2b5552da" providerId="ADAL" clId="{CD186C51-E8DE-45A6-B4E2-317E746A63DF}" dt="2025-02-19T08:21:48.714" v="1254" actId="1076"/>
          <ac:picMkLst>
            <pc:docMk/>
            <pc:sldMk cId="2287095819" sldId="262"/>
            <ac:picMk id="1027" creationId="{437B3295-91EC-4F70-A488-C054509F80CC}"/>
          </ac:picMkLst>
        </pc:picChg>
        <pc:picChg chg="add del">
          <ac:chgData name="FNU LNU" userId="d21bdd09-c944-4107-99ee-b7ff2b5552da" providerId="ADAL" clId="{CD186C51-E8DE-45A6-B4E2-317E746A63DF}" dt="2025-02-19T05:13:01.436" v="205"/>
          <ac:picMkLst>
            <pc:docMk/>
            <pc:sldMk cId="2287095819" sldId="262"/>
            <ac:picMk id="1029" creationId="{353867AD-7E4A-407F-BD47-7E254FA9A18E}"/>
          </ac:picMkLst>
        </pc:picChg>
        <pc:picChg chg="add del">
          <ac:chgData name="FNU LNU" userId="d21bdd09-c944-4107-99ee-b7ff2b5552da" providerId="ADAL" clId="{CD186C51-E8DE-45A6-B4E2-317E746A63DF}" dt="2025-02-19T05:13:01.436" v="205"/>
          <ac:picMkLst>
            <pc:docMk/>
            <pc:sldMk cId="2287095819" sldId="262"/>
            <ac:picMk id="1030" creationId="{D2639D2F-17AD-4EDA-9849-98AE21195BD0}"/>
          </ac:picMkLst>
        </pc:picChg>
        <pc:picChg chg="add del">
          <ac:chgData name="FNU LNU" userId="d21bdd09-c944-4107-99ee-b7ff2b5552da" providerId="ADAL" clId="{CD186C51-E8DE-45A6-B4E2-317E746A63DF}" dt="2025-02-19T05:13:14.590" v="207"/>
          <ac:picMkLst>
            <pc:docMk/>
            <pc:sldMk cId="2287095819" sldId="262"/>
            <ac:picMk id="1032" creationId="{A2446933-766A-4C4D-98C3-CF523E61A4B5}"/>
          </ac:picMkLst>
        </pc:picChg>
        <pc:picChg chg="add del">
          <ac:chgData name="FNU LNU" userId="d21bdd09-c944-4107-99ee-b7ff2b5552da" providerId="ADAL" clId="{CD186C51-E8DE-45A6-B4E2-317E746A63DF}" dt="2025-02-19T05:13:14.590" v="207"/>
          <ac:picMkLst>
            <pc:docMk/>
            <pc:sldMk cId="2287095819" sldId="262"/>
            <ac:picMk id="1033" creationId="{2C0763BB-E90F-4F85-B3A7-60EB811E1976}"/>
          </ac:picMkLst>
        </pc:picChg>
      </pc:sldChg>
      <pc:sldChg chg="addSp delSp modSp new mod">
        <pc:chgData name="FNU LNU" userId="d21bdd09-c944-4107-99ee-b7ff2b5552da" providerId="ADAL" clId="{CD186C51-E8DE-45A6-B4E2-317E746A63DF}" dt="2025-02-19T07:51:05.925" v="1062" actId="20577"/>
        <pc:sldMkLst>
          <pc:docMk/>
          <pc:sldMk cId="272722060" sldId="263"/>
        </pc:sldMkLst>
        <pc:spChg chg="add mod">
          <ac:chgData name="FNU LNU" userId="d21bdd09-c944-4107-99ee-b7ff2b5552da" providerId="ADAL" clId="{CD186C51-E8DE-45A6-B4E2-317E746A63DF}" dt="2025-02-19T07:51:05.925" v="1062" actId="20577"/>
          <ac:spMkLst>
            <pc:docMk/>
            <pc:sldMk cId="272722060" sldId="263"/>
            <ac:spMk id="3" creationId="{930E44CA-C009-4A59-971B-EC380AF74F06}"/>
          </ac:spMkLst>
        </pc:spChg>
        <pc:spChg chg="add del mod">
          <ac:chgData name="FNU LNU" userId="d21bdd09-c944-4107-99ee-b7ff2b5552da" providerId="ADAL" clId="{CD186C51-E8DE-45A6-B4E2-317E746A63DF}" dt="2025-02-19T07:47:24.737" v="931" actId="478"/>
          <ac:spMkLst>
            <pc:docMk/>
            <pc:sldMk cId="272722060" sldId="263"/>
            <ac:spMk id="5" creationId="{DED2FE3C-39E9-48AE-B544-75E99B2B4A22}"/>
          </ac:spMkLst>
        </pc:spChg>
        <pc:spChg chg="add del mod">
          <ac:chgData name="FNU LNU" userId="d21bdd09-c944-4107-99ee-b7ff2b5552da" providerId="ADAL" clId="{CD186C51-E8DE-45A6-B4E2-317E746A63DF}" dt="2025-02-19T07:48:54.163" v="998" actId="478"/>
          <ac:spMkLst>
            <pc:docMk/>
            <pc:sldMk cId="272722060" sldId="263"/>
            <ac:spMk id="7" creationId="{BE3391BA-F376-41DC-8B84-18437A930A37}"/>
          </ac:spMkLst>
        </pc:spChg>
        <pc:spChg chg="add mod">
          <ac:chgData name="FNU LNU" userId="d21bdd09-c944-4107-99ee-b7ff2b5552da" providerId="ADAL" clId="{CD186C51-E8DE-45A6-B4E2-317E746A63DF}" dt="2025-02-19T07:50:09.363" v="1018" actId="1076"/>
          <ac:spMkLst>
            <pc:docMk/>
            <pc:sldMk cId="272722060" sldId="263"/>
            <ac:spMk id="11" creationId="{60ACE447-CF95-45A3-8820-B2FEEB3BA7D6}"/>
          </ac:spMkLst>
        </pc:spChg>
        <pc:picChg chg="add mod ord">
          <ac:chgData name="FNU LNU" userId="d21bdd09-c944-4107-99ee-b7ff2b5552da" providerId="ADAL" clId="{CD186C51-E8DE-45A6-B4E2-317E746A63DF}" dt="2025-02-19T07:41:19.895" v="801"/>
          <ac:picMkLst>
            <pc:docMk/>
            <pc:sldMk cId="272722060" sldId="263"/>
            <ac:picMk id="8" creationId="{807AF6FF-76E2-4A31-8A48-1AD0068A7E2D}"/>
          </ac:picMkLst>
        </pc:picChg>
        <pc:picChg chg="add del mod">
          <ac:chgData name="FNU LNU" userId="d21bdd09-c944-4107-99ee-b7ff2b5552da" providerId="ADAL" clId="{CD186C51-E8DE-45A6-B4E2-317E746A63DF}" dt="2025-02-19T07:43:55.364" v="840" actId="478"/>
          <ac:picMkLst>
            <pc:docMk/>
            <pc:sldMk cId="272722060" sldId="263"/>
            <ac:picMk id="9" creationId="{C30E791F-F025-4C13-B90D-296855B732F0}"/>
          </ac:picMkLst>
        </pc:picChg>
        <pc:picChg chg="add mod">
          <ac:chgData name="FNU LNU" userId="d21bdd09-c944-4107-99ee-b7ff2b5552da" providerId="ADAL" clId="{CD186C51-E8DE-45A6-B4E2-317E746A63DF}" dt="2025-02-19T07:50:13.369" v="1019" actId="14100"/>
          <ac:picMkLst>
            <pc:docMk/>
            <pc:sldMk cId="272722060" sldId="263"/>
            <ac:picMk id="12" creationId="{4653A103-E6CD-4C40-97C5-633D3D6EB652}"/>
          </ac:picMkLst>
        </pc:picChg>
        <pc:picChg chg="add mod">
          <ac:chgData name="FNU LNU" userId="d21bdd09-c944-4107-99ee-b7ff2b5552da" providerId="ADAL" clId="{CD186C51-E8DE-45A6-B4E2-317E746A63DF}" dt="2025-02-19T07:50:04.563" v="1017" actId="14100"/>
          <ac:picMkLst>
            <pc:docMk/>
            <pc:sldMk cId="272722060" sldId="263"/>
            <ac:picMk id="13" creationId="{211ECCF3-552A-49CF-A2AB-C81513315906}"/>
          </ac:picMkLst>
        </pc:picChg>
      </pc:sldChg>
      <pc:sldChg chg="addSp delSp modSp new del mod ord">
        <pc:chgData name="FNU LNU" userId="d21bdd09-c944-4107-99ee-b7ff2b5552da" providerId="ADAL" clId="{CD186C51-E8DE-45A6-B4E2-317E746A63DF}" dt="2025-02-19T08:21:58.326" v="1256" actId="47"/>
        <pc:sldMkLst>
          <pc:docMk/>
          <pc:sldMk cId="3919212454" sldId="264"/>
        </pc:sldMkLst>
        <pc:picChg chg="add del mod">
          <ac:chgData name="FNU LNU" userId="d21bdd09-c944-4107-99ee-b7ff2b5552da" providerId="ADAL" clId="{CD186C51-E8DE-45A6-B4E2-317E746A63DF}" dt="2025-02-19T06:16:36.718" v="341" actId="21"/>
          <ac:picMkLst>
            <pc:docMk/>
            <pc:sldMk cId="3919212454" sldId="264"/>
            <ac:picMk id="2" creationId="{52E6FAC7-13E3-4175-BDB4-EEA77D77744E}"/>
          </ac:picMkLst>
        </pc:picChg>
        <pc:picChg chg="add mod ord">
          <ac:chgData name="FNU LNU" userId="d21bdd09-c944-4107-99ee-b7ff2b5552da" providerId="ADAL" clId="{CD186C51-E8DE-45A6-B4E2-317E746A63DF}" dt="2025-02-19T06:15:00.957" v="302" actId="167"/>
          <ac:picMkLst>
            <pc:docMk/>
            <pc:sldMk cId="3919212454" sldId="264"/>
            <ac:picMk id="3" creationId="{5454FE1D-A4E9-457D-B841-C915A07351AC}"/>
          </ac:picMkLst>
        </pc:picChg>
        <pc:picChg chg="add del mod">
          <ac:chgData name="FNU LNU" userId="d21bdd09-c944-4107-99ee-b7ff2b5552da" providerId="ADAL" clId="{CD186C51-E8DE-45A6-B4E2-317E746A63DF}" dt="2025-02-19T06:19:25.994" v="358" actId="21"/>
          <ac:picMkLst>
            <pc:docMk/>
            <pc:sldMk cId="3919212454" sldId="264"/>
            <ac:picMk id="4" creationId="{79B9BD6F-5FFB-4744-8821-14B4FAE7955B}"/>
          </ac:picMkLst>
        </pc:picChg>
        <pc:picChg chg="add del mod">
          <ac:chgData name="FNU LNU" userId="d21bdd09-c944-4107-99ee-b7ff2b5552da" providerId="ADAL" clId="{CD186C51-E8DE-45A6-B4E2-317E746A63DF}" dt="2025-02-19T07:49:01.359" v="1000" actId="21"/>
          <ac:picMkLst>
            <pc:docMk/>
            <pc:sldMk cId="3919212454" sldId="264"/>
            <ac:picMk id="5" creationId="{088B92C4-C523-4A5B-A954-73F89E20D5AB}"/>
          </ac:picMkLst>
        </pc:picChg>
      </pc:sldChg>
      <pc:sldChg chg="addSp delSp modSp new mod ord setBg">
        <pc:chgData name="FNU LNU" userId="d21bdd09-c944-4107-99ee-b7ff2b5552da" providerId="ADAL" clId="{CD186C51-E8DE-45A6-B4E2-317E746A63DF}" dt="2025-02-19T07:37:28.443" v="752" actId="1076"/>
        <pc:sldMkLst>
          <pc:docMk/>
          <pc:sldMk cId="722204575" sldId="265"/>
        </pc:sldMkLst>
        <pc:spChg chg="add del mod ord">
          <ac:chgData name="FNU LNU" userId="d21bdd09-c944-4107-99ee-b7ff2b5552da" providerId="ADAL" clId="{CD186C51-E8DE-45A6-B4E2-317E746A63DF}" dt="2025-02-19T07:35:32.779" v="719" actId="478"/>
          <ac:spMkLst>
            <pc:docMk/>
            <pc:sldMk cId="722204575" sldId="265"/>
            <ac:spMk id="3" creationId="{AF568321-9A87-48E6-AE3E-C6A3E777AE09}"/>
          </ac:spMkLst>
        </pc:spChg>
        <pc:spChg chg="add del">
          <ac:chgData name="FNU LNU" userId="d21bdd09-c944-4107-99ee-b7ff2b5552da" providerId="ADAL" clId="{CD186C51-E8DE-45A6-B4E2-317E746A63DF}" dt="2025-02-19T05:49:12.067" v="229" actId="26606"/>
          <ac:spMkLst>
            <pc:docMk/>
            <pc:sldMk cId="722204575" sldId="265"/>
            <ac:spMk id="9" creationId="{BA2AFC67-0973-EC0D-F14E-710D701B20BD}"/>
          </ac:spMkLst>
        </pc:spChg>
        <pc:spChg chg="add del">
          <ac:chgData name="FNU LNU" userId="d21bdd09-c944-4107-99ee-b7ff2b5552da" providerId="ADAL" clId="{CD186C51-E8DE-45A6-B4E2-317E746A63DF}" dt="2025-02-19T07:36:43.731" v="741" actId="22"/>
          <ac:spMkLst>
            <pc:docMk/>
            <pc:sldMk cId="722204575" sldId="265"/>
            <ac:spMk id="14" creationId="{231F8DB5-29C7-4CE9-BC17-8EBBB31D65A8}"/>
          </ac:spMkLst>
        </pc:spChg>
        <pc:spChg chg="add mod">
          <ac:chgData name="FNU LNU" userId="d21bdd09-c944-4107-99ee-b7ff2b5552da" providerId="ADAL" clId="{CD186C51-E8DE-45A6-B4E2-317E746A63DF}" dt="2025-02-19T07:37:28.443" v="752" actId="1076"/>
          <ac:spMkLst>
            <pc:docMk/>
            <pc:sldMk cId="722204575" sldId="265"/>
            <ac:spMk id="16" creationId="{0365F80C-EC1C-4E7B-9E58-36C122A27763}"/>
          </ac:spMkLst>
        </pc:spChg>
        <pc:spChg chg="add del">
          <ac:chgData name="FNU LNU" userId="d21bdd09-c944-4107-99ee-b7ff2b5552da" providerId="ADAL" clId="{CD186C51-E8DE-45A6-B4E2-317E746A63DF}" dt="2025-02-19T07:35:57.938" v="725" actId="26606"/>
          <ac:spMkLst>
            <pc:docMk/>
            <pc:sldMk cId="722204575" sldId="265"/>
            <ac:spMk id="3079" creationId="{42A4FC2C-047E-45A5-965D-8E1E3BF09BC6}"/>
          </ac:spMkLst>
        </pc:spChg>
        <pc:picChg chg="add del mod">
          <ac:chgData name="FNU LNU" userId="d21bdd09-c944-4107-99ee-b7ff2b5552da" providerId="ADAL" clId="{CD186C51-E8DE-45A6-B4E2-317E746A63DF}" dt="2025-02-19T05:49:17.622" v="231" actId="478"/>
          <ac:picMkLst>
            <pc:docMk/>
            <pc:sldMk cId="722204575" sldId="265"/>
            <ac:picMk id="4" creationId="{72117D3F-B226-442E-B2D6-A77C8968312B}"/>
          </ac:picMkLst>
        </pc:picChg>
        <pc:picChg chg="add del mod">
          <ac:chgData name="FNU LNU" userId="d21bdd09-c944-4107-99ee-b7ff2b5552da" providerId="ADAL" clId="{CD186C51-E8DE-45A6-B4E2-317E746A63DF}" dt="2025-02-19T07:33:59.338" v="714" actId="21"/>
          <ac:picMkLst>
            <pc:docMk/>
            <pc:sldMk cId="722204575" sldId="265"/>
            <ac:picMk id="5" creationId="{82986C8A-7C9C-492A-955D-7FA8528066F7}"/>
          </ac:picMkLst>
        </pc:picChg>
        <pc:picChg chg="add del">
          <ac:chgData name="FNU LNU" userId="d21bdd09-c944-4107-99ee-b7ff2b5552da" providerId="ADAL" clId="{CD186C51-E8DE-45A6-B4E2-317E746A63DF}" dt="2025-02-19T05:51:07.446" v="237" actId="478"/>
          <ac:picMkLst>
            <pc:docMk/>
            <pc:sldMk cId="722204575" sldId="265"/>
            <ac:picMk id="6" creationId="{1AA37219-F15E-4DD6-8F55-0E25F0814549}"/>
          </ac:picMkLst>
        </pc:picChg>
        <pc:picChg chg="add mod ord">
          <ac:chgData name="FNU LNU" userId="d21bdd09-c944-4107-99ee-b7ff2b5552da" providerId="ADAL" clId="{CD186C51-E8DE-45A6-B4E2-317E746A63DF}" dt="2025-02-19T07:37:21.202" v="751" actId="14100"/>
          <ac:picMkLst>
            <pc:docMk/>
            <pc:sldMk cId="722204575" sldId="265"/>
            <ac:picMk id="7" creationId="{6D4CF79B-B4FD-4AA1-81E4-1A99BED17D3D}"/>
          </ac:picMkLst>
        </pc:picChg>
        <pc:picChg chg="add mod ord">
          <ac:chgData name="FNU LNU" userId="d21bdd09-c944-4107-99ee-b7ff2b5552da" providerId="ADAL" clId="{CD186C51-E8DE-45A6-B4E2-317E746A63DF}" dt="2025-02-19T07:36:03.661" v="729" actId="14100"/>
          <ac:picMkLst>
            <pc:docMk/>
            <pc:sldMk cId="722204575" sldId="265"/>
            <ac:picMk id="10" creationId="{C9DDC5FD-E646-4500-AF25-75BBB83575CA}"/>
          </ac:picMkLst>
        </pc:picChg>
        <pc:picChg chg="add mod">
          <ac:chgData name="FNU LNU" userId="d21bdd09-c944-4107-99ee-b7ff2b5552da" providerId="ADAL" clId="{CD186C51-E8DE-45A6-B4E2-317E746A63DF}" dt="2025-02-19T07:36:54.331" v="745" actId="1076"/>
          <ac:picMkLst>
            <pc:docMk/>
            <pc:sldMk cId="722204575" sldId="265"/>
            <ac:picMk id="12" creationId="{8E7C4E50-34B4-4F44-99BB-97CC0290FF2A}"/>
          </ac:picMkLst>
        </pc:picChg>
        <pc:picChg chg="add mod">
          <ac:chgData name="FNU LNU" userId="d21bdd09-c944-4107-99ee-b7ff2b5552da" providerId="ADAL" clId="{CD186C51-E8DE-45A6-B4E2-317E746A63DF}" dt="2025-02-19T07:37:02.775" v="748" actId="14100"/>
          <ac:picMkLst>
            <pc:docMk/>
            <pc:sldMk cId="722204575" sldId="265"/>
            <ac:picMk id="3074" creationId="{978136BE-AA02-4271-93E2-ECB08425A789}"/>
          </ac:picMkLst>
        </pc:picChg>
      </pc:sldChg>
      <pc:sldChg chg="addSp delSp modSp new mod setBg">
        <pc:chgData name="FNU LNU" userId="d21bdd09-c944-4107-99ee-b7ff2b5552da" providerId="ADAL" clId="{CD186C51-E8DE-45A6-B4E2-317E746A63DF}" dt="2025-02-19T08:03:52.009" v="1147" actId="5793"/>
        <pc:sldMkLst>
          <pc:docMk/>
          <pc:sldMk cId="230688929" sldId="266"/>
        </pc:sldMkLst>
        <pc:spChg chg="add del mod">
          <ac:chgData name="FNU LNU" userId="d21bdd09-c944-4107-99ee-b7ff2b5552da" providerId="ADAL" clId="{CD186C51-E8DE-45A6-B4E2-317E746A63DF}" dt="2025-02-19T06:05:09.005" v="249" actId="21"/>
          <ac:spMkLst>
            <pc:docMk/>
            <pc:sldMk cId="230688929" sldId="266"/>
            <ac:spMk id="3" creationId="{724B8659-1404-4B9A-80C8-4C36C7662D73}"/>
          </ac:spMkLst>
        </pc:spChg>
        <pc:spChg chg="add del mod">
          <ac:chgData name="FNU LNU" userId="d21bdd09-c944-4107-99ee-b7ff2b5552da" providerId="ADAL" clId="{CD186C51-E8DE-45A6-B4E2-317E746A63DF}" dt="2025-02-19T06:03:06.287" v="245" actId="478"/>
          <ac:spMkLst>
            <pc:docMk/>
            <pc:sldMk cId="230688929" sldId="266"/>
            <ac:spMk id="5" creationId="{C660F7B4-D2C8-4E3A-912A-960F31E780E8}"/>
          </ac:spMkLst>
        </pc:spChg>
        <pc:spChg chg="add mod ord">
          <ac:chgData name="FNU LNU" userId="d21bdd09-c944-4107-99ee-b7ff2b5552da" providerId="ADAL" clId="{CD186C51-E8DE-45A6-B4E2-317E746A63DF}" dt="2025-02-19T08:03:52.009" v="1147" actId="5793"/>
          <ac:spMkLst>
            <pc:docMk/>
            <pc:sldMk cId="230688929" sldId="266"/>
            <ac:spMk id="7" creationId="{44DA7513-892D-4B75-99D3-C36BD1A1B7F5}"/>
          </ac:spMkLst>
        </pc:spChg>
        <pc:spChg chg="add mod">
          <ac:chgData name="FNU LNU" userId="d21bdd09-c944-4107-99ee-b7ff2b5552da" providerId="ADAL" clId="{CD186C51-E8DE-45A6-B4E2-317E746A63DF}" dt="2025-02-19T08:01:25.547" v="1125" actId="1076"/>
          <ac:spMkLst>
            <pc:docMk/>
            <pc:sldMk cId="230688929" sldId="266"/>
            <ac:spMk id="11" creationId="{BC6CB5E0-2284-4926-B4D2-3233C25AC771}"/>
          </ac:spMkLst>
        </pc:spChg>
        <pc:spChg chg="add">
          <ac:chgData name="FNU LNU" userId="d21bdd09-c944-4107-99ee-b7ff2b5552da" providerId="ADAL" clId="{CD186C51-E8DE-45A6-B4E2-317E746A63DF}" dt="2025-02-19T06:08:32.095" v="258" actId="26606"/>
          <ac:spMkLst>
            <pc:docMk/>
            <pc:sldMk cId="230688929" sldId="266"/>
            <ac:spMk id="14" creationId="{C016FA66-B958-3A21-91DF-D3AF705ECF3A}"/>
          </ac:spMkLst>
        </pc:spChg>
        <pc:picChg chg="add mod ord">
          <ac:chgData name="FNU LNU" userId="d21bdd09-c944-4107-99ee-b7ff2b5552da" providerId="ADAL" clId="{CD186C51-E8DE-45A6-B4E2-317E746A63DF}" dt="2025-02-19T06:15:43.266" v="317" actId="1037"/>
          <ac:picMkLst>
            <pc:docMk/>
            <pc:sldMk cId="230688929" sldId="266"/>
            <ac:picMk id="8" creationId="{EAFF5903-4606-4FC2-BB41-0CC9D82CBB63}"/>
          </ac:picMkLst>
        </pc:picChg>
        <pc:picChg chg="add mod ord">
          <ac:chgData name="FNU LNU" userId="d21bdd09-c944-4107-99ee-b7ff2b5552da" providerId="ADAL" clId="{CD186C51-E8DE-45A6-B4E2-317E746A63DF}" dt="2025-02-19T08:01:11.234" v="1119" actId="1076"/>
          <ac:picMkLst>
            <pc:docMk/>
            <pc:sldMk cId="230688929" sldId="266"/>
            <ac:picMk id="9" creationId="{EF059A63-4F8A-4FF4-9901-4FFD046D0CD8}"/>
          </ac:picMkLst>
        </pc:picChg>
        <pc:picChg chg="add mod ord">
          <ac:chgData name="FNU LNU" userId="d21bdd09-c944-4107-99ee-b7ff2b5552da" providerId="ADAL" clId="{CD186C51-E8DE-45A6-B4E2-317E746A63DF}" dt="2025-02-19T08:02:20.652" v="1141"/>
          <ac:picMkLst>
            <pc:docMk/>
            <pc:sldMk cId="230688929" sldId="266"/>
            <ac:picMk id="10" creationId="{2CF7B55C-1E43-40E4-8A06-83BB9903B643}"/>
          </ac:picMkLst>
        </pc:picChg>
      </pc:sldChg>
      <pc:sldChg chg="addSp delSp modSp new mod ord setBg">
        <pc:chgData name="FNU LNU" userId="d21bdd09-c944-4107-99ee-b7ff2b5552da" providerId="ADAL" clId="{CD186C51-E8DE-45A6-B4E2-317E746A63DF}" dt="2025-02-19T07:40:33.715" v="793" actId="20577"/>
        <pc:sldMkLst>
          <pc:docMk/>
          <pc:sldMk cId="70687407" sldId="267"/>
        </pc:sldMkLst>
        <pc:spChg chg="add mod">
          <ac:chgData name="FNU LNU" userId="d21bdd09-c944-4107-99ee-b7ff2b5552da" providerId="ADAL" clId="{CD186C51-E8DE-45A6-B4E2-317E746A63DF}" dt="2025-02-19T07:40:33.715" v="793" actId="20577"/>
          <ac:spMkLst>
            <pc:docMk/>
            <pc:sldMk cId="70687407" sldId="267"/>
            <ac:spMk id="2" creationId="{2937BE75-EC46-44C5-89D3-BDA0995AA35D}"/>
          </ac:spMkLst>
        </pc:spChg>
        <pc:spChg chg="add del">
          <ac:chgData name="FNU LNU" userId="d21bdd09-c944-4107-99ee-b7ff2b5552da" providerId="ADAL" clId="{CD186C51-E8DE-45A6-B4E2-317E746A63DF}" dt="2025-02-19T07:30:28.681" v="660" actId="22"/>
          <ac:spMkLst>
            <pc:docMk/>
            <pc:sldMk cId="70687407" sldId="267"/>
            <ac:spMk id="8" creationId="{C1527056-0FF0-49A4-993B-B0BA7398FC52}"/>
          </ac:spMkLst>
        </pc:spChg>
        <pc:spChg chg="add del">
          <ac:chgData name="FNU LNU" userId="d21bdd09-c944-4107-99ee-b7ff2b5552da" providerId="ADAL" clId="{CD186C51-E8DE-45A6-B4E2-317E746A63DF}" dt="2025-02-19T06:27:29.060" v="374" actId="26606"/>
          <ac:spMkLst>
            <pc:docMk/>
            <pc:sldMk cId="70687407" sldId="267"/>
            <ac:spMk id="10" creationId="{85C79EA1-86E4-0267-F799-87671476EE48}"/>
          </ac:spMkLst>
        </pc:spChg>
        <pc:spChg chg="add del mod">
          <ac:chgData name="FNU LNU" userId="d21bdd09-c944-4107-99ee-b7ff2b5552da" providerId="ADAL" clId="{CD186C51-E8DE-45A6-B4E2-317E746A63DF}" dt="2025-02-19T07:36:36.827" v="737"/>
          <ac:spMkLst>
            <pc:docMk/>
            <pc:sldMk cId="70687407" sldId="267"/>
            <ac:spMk id="11" creationId="{96960FC4-EA4C-4204-A554-43F5A54843E3}"/>
          </ac:spMkLst>
        </pc:spChg>
        <pc:picChg chg="add mod ord">
          <ac:chgData name="FNU LNU" userId="d21bdd09-c944-4107-99ee-b7ff2b5552da" providerId="ADAL" clId="{CD186C51-E8DE-45A6-B4E2-317E746A63DF}" dt="2025-02-19T07:25:33.971" v="604"/>
          <ac:picMkLst>
            <pc:docMk/>
            <pc:sldMk cId="70687407" sldId="267"/>
            <ac:picMk id="3" creationId="{61CFE994-C63E-4665-A76A-EA44F570CA7A}"/>
          </ac:picMkLst>
        </pc:picChg>
        <pc:picChg chg="add del mod ord">
          <ac:chgData name="FNU LNU" userId="d21bdd09-c944-4107-99ee-b7ff2b5552da" providerId="ADAL" clId="{CD186C51-E8DE-45A6-B4E2-317E746A63DF}" dt="2025-02-19T07:29:49.185" v="646" actId="478"/>
          <ac:picMkLst>
            <pc:docMk/>
            <pc:sldMk cId="70687407" sldId="267"/>
            <ac:picMk id="4" creationId="{5DF98914-0B33-4A5A-ACDB-6EBE00122A54}"/>
          </ac:picMkLst>
        </pc:picChg>
        <pc:picChg chg="add del mod ord">
          <ac:chgData name="FNU LNU" userId="d21bdd09-c944-4107-99ee-b7ff2b5552da" providerId="ADAL" clId="{CD186C51-E8DE-45A6-B4E2-317E746A63DF}" dt="2025-02-19T07:36:25.443" v="733" actId="21"/>
          <ac:picMkLst>
            <pc:docMk/>
            <pc:sldMk cId="70687407" sldId="267"/>
            <ac:picMk id="5" creationId="{918DF763-E45F-495F-8E06-9D4F5B7BB71E}"/>
          </ac:picMkLst>
        </pc:picChg>
        <pc:picChg chg="add mod modCrop">
          <ac:chgData name="FNU LNU" userId="d21bdd09-c944-4107-99ee-b7ff2b5552da" providerId="ADAL" clId="{CD186C51-E8DE-45A6-B4E2-317E746A63DF}" dt="2025-02-19T07:40:15.686" v="781" actId="1076"/>
          <ac:picMkLst>
            <pc:docMk/>
            <pc:sldMk cId="70687407" sldId="267"/>
            <ac:picMk id="9" creationId="{DB5FF60F-A7EE-407D-8360-8D62DFC31B02}"/>
          </ac:picMkLst>
        </pc:picChg>
        <pc:picChg chg="add mod ord">
          <ac:chgData name="FNU LNU" userId="d21bdd09-c944-4107-99ee-b7ff2b5552da" providerId="ADAL" clId="{CD186C51-E8DE-45A6-B4E2-317E746A63DF}" dt="2025-02-19T07:40:12.662" v="780" actId="1076"/>
          <ac:picMkLst>
            <pc:docMk/>
            <pc:sldMk cId="70687407" sldId="267"/>
            <ac:picMk id="12" creationId="{0C037542-36E2-4E2F-B661-2FAA1F755C43}"/>
          </ac:picMkLst>
        </pc:picChg>
        <pc:picChg chg="add mod">
          <ac:chgData name="FNU LNU" userId="d21bdd09-c944-4107-99ee-b7ff2b5552da" providerId="ADAL" clId="{CD186C51-E8DE-45A6-B4E2-317E746A63DF}" dt="2025-02-19T07:40:17.886" v="782" actId="1076"/>
          <ac:picMkLst>
            <pc:docMk/>
            <pc:sldMk cId="70687407" sldId="267"/>
            <ac:picMk id="13" creationId="{02B3C815-F333-4DDE-BBF4-3CD3EAFDB374}"/>
          </ac:picMkLst>
        </pc:picChg>
      </pc:sldChg>
      <pc:sldMasterChg chg="addSldLayout">
        <pc:chgData name="FNU LNU" userId="d21bdd09-c944-4107-99ee-b7ff2b5552da" providerId="ADAL" clId="{CD186C51-E8DE-45A6-B4E2-317E746A63DF}" dt="2025-02-18T20:09:31.097" v="0" actId="680"/>
        <pc:sldMasterMkLst>
          <pc:docMk/>
          <pc:sldMasterMk cId="3498680296" sldId="2147483648"/>
        </pc:sldMasterMkLst>
        <pc:sldLayoutChg chg="add">
          <pc:chgData name="FNU LNU" userId="d21bdd09-c944-4107-99ee-b7ff2b5552da" providerId="ADAL" clId="{CD186C51-E8DE-45A6-B4E2-317E746A63DF}" dt="2025-02-18T20:09:31.097" v="0" actId="680"/>
          <pc:sldLayoutMkLst>
            <pc:docMk/>
            <pc:sldMasterMk cId="3498680296" sldId="2147483648"/>
            <pc:sldLayoutMk cId="821873301" sldId="2147483649"/>
          </pc:sldLayoutMkLst>
        </pc:sldLayoutChg>
      </pc:sldMasterChg>
      <pc:sldMasterChg chg="add del addSldLayout delSldLayout">
        <pc:chgData name="FNU LNU" userId="d21bdd09-c944-4107-99ee-b7ff2b5552da" providerId="ADAL" clId="{CD186C51-E8DE-45A6-B4E2-317E746A63DF}" dt="2025-02-18T20:14:30.855" v="115" actId="26606"/>
        <pc:sldMasterMkLst>
          <pc:docMk/>
          <pc:sldMasterMk cId="3482718719" sldId="2147483650"/>
        </pc:sldMasterMkLst>
        <pc:sldLayoutChg chg="add del">
          <pc:chgData name="FNU LNU" userId="d21bdd09-c944-4107-99ee-b7ff2b5552da" providerId="ADAL" clId="{CD186C51-E8DE-45A6-B4E2-317E746A63DF}" dt="2025-02-18T20:14:30.855" v="115" actId="26606"/>
          <pc:sldLayoutMkLst>
            <pc:docMk/>
            <pc:sldMasterMk cId="3482718719" sldId="2147483650"/>
            <pc:sldLayoutMk cId="3353684134" sldId="2147483651"/>
          </pc:sldLayoutMkLst>
        </pc:sldLayoutChg>
        <pc:sldLayoutChg chg="add del">
          <pc:chgData name="FNU LNU" userId="d21bdd09-c944-4107-99ee-b7ff2b5552da" providerId="ADAL" clId="{CD186C51-E8DE-45A6-B4E2-317E746A63DF}" dt="2025-02-18T20:14:30.855" v="115" actId="26606"/>
          <pc:sldLayoutMkLst>
            <pc:docMk/>
            <pc:sldMasterMk cId="3482718719" sldId="2147483650"/>
            <pc:sldLayoutMk cId="1315976076" sldId="2147483652"/>
          </pc:sldLayoutMkLst>
        </pc:sldLayoutChg>
        <pc:sldLayoutChg chg="add del">
          <pc:chgData name="FNU LNU" userId="d21bdd09-c944-4107-99ee-b7ff2b5552da" providerId="ADAL" clId="{CD186C51-E8DE-45A6-B4E2-317E746A63DF}" dt="2025-02-18T20:14:30.855" v="115" actId="26606"/>
          <pc:sldLayoutMkLst>
            <pc:docMk/>
            <pc:sldMasterMk cId="3482718719" sldId="2147483650"/>
            <pc:sldLayoutMk cId="3280711671" sldId="2147483653"/>
          </pc:sldLayoutMkLst>
        </pc:sldLayoutChg>
        <pc:sldLayoutChg chg="add del">
          <pc:chgData name="FNU LNU" userId="d21bdd09-c944-4107-99ee-b7ff2b5552da" providerId="ADAL" clId="{CD186C51-E8DE-45A6-B4E2-317E746A63DF}" dt="2025-02-18T20:14:30.855" v="115" actId="26606"/>
          <pc:sldLayoutMkLst>
            <pc:docMk/>
            <pc:sldMasterMk cId="3482718719" sldId="2147483650"/>
            <pc:sldLayoutMk cId="1304843169" sldId="2147483654"/>
          </pc:sldLayoutMkLst>
        </pc:sldLayoutChg>
        <pc:sldLayoutChg chg="add del">
          <pc:chgData name="FNU LNU" userId="d21bdd09-c944-4107-99ee-b7ff2b5552da" providerId="ADAL" clId="{CD186C51-E8DE-45A6-B4E2-317E746A63DF}" dt="2025-02-18T20:14:30.855" v="115" actId="26606"/>
          <pc:sldLayoutMkLst>
            <pc:docMk/>
            <pc:sldMasterMk cId="3482718719" sldId="2147483650"/>
            <pc:sldLayoutMk cId="3520320490" sldId="2147483655"/>
          </pc:sldLayoutMkLst>
        </pc:sldLayoutChg>
        <pc:sldLayoutChg chg="add del">
          <pc:chgData name="FNU LNU" userId="d21bdd09-c944-4107-99ee-b7ff2b5552da" providerId="ADAL" clId="{CD186C51-E8DE-45A6-B4E2-317E746A63DF}" dt="2025-02-18T20:14:30.855" v="115" actId="26606"/>
          <pc:sldLayoutMkLst>
            <pc:docMk/>
            <pc:sldMasterMk cId="3482718719" sldId="2147483650"/>
            <pc:sldLayoutMk cId="3952934333" sldId="2147483656"/>
          </pc:sldLayoutMkLst>
        </pc:sldLayoutChg>
        <pc:sldLayoutChg chg="add del">
          <pc:chgData name="FNU LNU" userId="d21bdd09-c944-4107-99ee-b7ff2b5552da" providerId="ADAL" clId="{CD186C51-E8DE-45A6-B4E2-317E746A63DF}" dt="2025-02-18T20:14:30.855" v="115" actId="26606"/>
          <pc:sldLayoutMkLst>
            <pc:docMk/>
            <pc:sldMasterMk cId="3482718719" sldId="2147483650"/>
            <pc:sldLayoutMk cId="1066249854" sldId="2147483657"/>
          </pc:sldLayoutMkLst>
        </pc:sldLayoutChg>
        <pc:sldLayoutChg chg="add del">
          <pc:chgData name="FNU LNU" userId="d21bdd09-c944-4107-99ee-b7ff2b5552da" providerId="ADAL" clId="{CD186C51-E8DE-45A6-B4E2-317E746A63DF}" dt="2025-02-18T20:14:30.855" v="115" actId="26606"/>
          <pc:sldLayoutMkLst>
            <pc:docMk/>
            <pc:sldMasterMk cId="3482718719" sldId="2147483650"/>
            <pc:sldLayoutMk cId="2195098055" sldId="2147483658"/>
          </pc:sldLayoutMkLst>
        </pc:sldLayoutChg>
        <pc:sldLayoutChg chg="add del">
          <pc:chgData name="FNU LNU" userId="d21bdd09-c944-4107-99ee-b7ff2b5552da" providerId="ADAL" clId="{CD186C51-E8DE-45A6-B4E2-317E746A63DF}" dt="2025-02-18T20:14:30.855" v="115" actId="26606"/>
          <pc:sldLayoutMkLst>
            <pc:docMk/>
            <pc:sldMasterMk cId="3482718719" sldId="2147483650"/>
            <pc:sldLayoutMk cId="2611453322" sldId="2147483659"/>
          </pc:sldLayoutMkLst>
        </pc:sldLayoutChg>
        <pc:sldLayoutChg chg="add del">
          <pc:chgData name="FNU LNU" userId="d21bdd09-c944-4107-99ee-b7ff2b5552da" providerId="ADAL" clId="{CD186C51-E8DE-45A6-B4E2-317E746A63DF}" dt="2025-02-18T20:14:30.855" v="115" actId="26606"/>
          <pc:sldLayoutMkLst>
            <pc:docMk/>
            <pc:sldMasterMk cId="3482718719" sldId="2147483650"/>
            <pc:sldLayoutMk cId="1832080346" sldId="2147483660"/>
          </pc:sldLayoutMkLst>
        </pc:sldLayoutChg>
        <pc:sldLayoutChg chg="add del">
          <pc:chgData name="FNU LNU" userId="d21bdd09-c944-4107-99ee-b7ff2b5552da" providerId="ADAL" clId="{CD186C51-E8DE-45A6-B4E2-317E746A63DF}" dt="2025-02-18T20:14:30.855" v="115" actId="26606"/>
          <pc:sldLayoutMkLst>
            <pc:docMk/>
            <pc:sldMasterMk cId="3482718719" sldId="2147483650"/>
            <pc:sldLayoutMk cId="1638130642" sldId="2147483661"/>
          </pc:sldLayoutMkLst>
        </pc:sldLayoutChg>
        <pc:sldLayoutChg chg="add del">
          <pc:chgData name="FNU LNU" userId="d21bdd09-c944-4107-99ee-b7ff2b5552da" providerId="ADAL" clId="{CD186C51-E8DE-45A6-B4E2-317E746A63DF}" dt="2025-02-18T20:14:30.855" v="115" actId="26606"/>
          <pc:sldLayoutMkLst>
            <pc:docMk/>
            <pc:sldMasterMk cId="3482718719" sldId="2147483650"/>
            <pc:sldLayoutMk cId="2267885004" sldId="2147483662"/>
          </pc:sldLayoutMkLst>
        </pc:sldLayoutChg>
        <pc:sldLayoutChg chg="add del">
          <pc:chgData name="FNU LNU" userId="d21bdd09-c944-4107-99ee-b7ff2b5552da" providerId="ADAL" clId="{CD186C51-E8DE-45A6-B4E2-317E746A63DF}" dt="2025-02-18T20:14:30.855" v="115" actId="26606"/>
          <pc:sldLayoutMkLst>
            <pc:docMk/>
            <pc:sldMasterMk cId="3482718719" sldId="2147483650"/>
            <pc:sldLayoutMk cId="3141683789" sldId="2147483663"/>
          </pc:sldLayoutMkLst>
        </pc:sldLayoutChg>
        <pc:sldLayoutChg chg="add del">
          <pc:chgData name="FNU LNU" userId="d21bdd09-c944-4107-99ee-b7ff2b5552da" providerId="ADAL" clId="{CD186C51-E8DE-45A6-B4E2-317E746A63DF}" dt="2025-02-18T20:14:30.855" v="115" actId="26606"/>
          <pc:sldLayoutMkLst>
            <pc:docMk/>
            <pc:sldMasterMk cId="3482718719" sldId="2147483650"/>
            <pc:sldLayoutMk cId="1620824055" sldId="2147483664"/>
          </pc:sldLayoutMkLst>
        </pc:sldLayoutChg>
        <pc:sldLayoutChg chg="add del">
          <pc:chgData name="FNU LNU" userId="d21bdd09-c944-4107-99ee-b7ff2b5552da" providerId="ADAL" clId="{CD186C51-E8DE-45A6-B4E2-317E746A63DF}" dt="2025-02-18T20:14:30.855" v="115" actId="26606"/>
          <pc:sldLayoutMkLst>
            <pc:docMk/>
            <pc:sldMasterMk cId="3482718719" sldId="2147483650"/>
            <pc:sldLayoutMk cId="3330413252" sldId="2147483665"/>
          </pc:sldLayoutMkLst>
        </pc:sldLayoutChg>
        <pc:sldLayoutChg chg="add del">
          <pc:chgData name="FNU LNU" userId="d21bdd09-c944-4107-99ee-b7ff2b5552da" providerId="ADAL" clId="{CD186C51-E8DE-45A6-B4E2-317E746A63DF}" dt="2025-02-18T20:14:30.855" v="115" actId="26606"/>
          <pc:sldLayoutMkLst>
            <pc:docMk/>
            <pc:sldMasterMk cId="3482718719" sldId="2147483650"/>
            <pc:sldLayoutMk cId="2411205944" sldId="2147483666"/>
          </pc:sldLayoutMkLst>
        </pc:sldLayoutChg>
        <pc:sldLayoutChg chg="add del">
          <pc:chgData name="FNU LNU" userId="d21bdd09-c944-4107-99ee-b7ff2b5552da" providerId="ADAL" clId="{CD186C51-E8DE-45A6-B4E2-317E746A63DF}" dt="2025-02-18T20:14:30.855" v="115" actId="26606"/>
          <pc:sldLayoutMkLst>
            <pc:docMk/>
            <pc:sldMasterMk cId="3482718719" sldId="2147483650"/>
            <pc:sldLayoutMk cId="1634324639" sldId="2147483667"/>
          </pc:sldLayoutMkLst>
        </pc:sldLayoutChg>
      </pc:sldMasterChg>
      <pc:sldMasterChg chg="add replId addSldLayout">
        <pc:chgData name="FNU LNU" userId="d21bdd09-c944-4107-99ee-b7ff2b5552da" providerId="ADAL" clId="{CD186C51-E8DE-45A6-B4E2-317E746A63DF}" dt="2025-02-18T20:14:30.855" v="115" actId="26606"/>
        <pc:sldMasterMkLst>
          <pc:docMk/>
          <pc:sldMasterMk cId="3561354495" sldId="2147483668"/>
        </pc:sldMasterMkLst>
        <pc:sldLayoutChg chg="add replId">
          <pc:chgData name="FNU LNU" userId="d21bdd09-c944-4107-99ee-b7ff2b5552da" providerId="ADAL" clId="{CD186C51-E8DE-45A6-B4E2-317E746A63DF}" dt="2025-02-18T20:14:30.855" v="115" actId="26606"/>
          <pc:sldLayoutMkLst>
            <pc:docMk/>
            <pc:sldMasterMk cId="3561354495" sldId="2147483668"/>
            <pc:sldLayoutMk cId="938833792" sldId="2147483669"/>
          </pc:sldLayoutMkLst>
        </pc:sldLayoutChg>
        <pc:sldLayoutChg chg="add replId">
          <pc:chgData name="FNU LNU" userId="d21bdd09-c944-4107-99ee-b7ff2b5552da" providerId="ADAL" clId="{CD186C51-E8DE-45A6-B4E2-317E746A63DF}" dt="2025-02-18T20:14:30.855" v="115" actId="26606"/>
          <pc:sldLayoutMkLst>
            <pc:docMk/>
            <pc:sldMasterMk cId="3561354495" sldId="2147483668"/>
            <pc:sldLayoutMk cId="2559977698" sldId="2147483670"/>
          </pc:sldLayoutMkLst>
        </pc:sldLayoutChg>
        <pc:sldLayoutChg chg="add replId">
          <pc:chgData name="FNU LNU" userId="d21bdd09-c944-4107-99ee-b7ff2b5552da" providerId="ADAL" clId="{CD186C51-E8DE-45A6-B4E2-317E746A63DF}" dt="2025-02-18T20:14:30.855" v="115" actId="26606"/>
          <pc:sldLayoutMkLst>
            <pc:docMk/>
            <pc:sldMasterMk cId="3561354495" sldId="2147483668"/>
            <pc:sldLayoutMk cId="4043130624" sldId="2147483671"/>
          </pc:sldLayoutMkLst>
        </pc:sldLayoutChg>
        <pc:sldLayoutChg chg="add replId">
          <pc:chgData name="FNU LNU" userId="d21bdd09-c944-4107-99ee-b7ff2b5552da" providerId="ADAL" clId="{CD186C51-E8DE-45A6-B4E2-317E746A63DF}" dt="2025-02-18T20:14:30.855" v="115" actId="26606"/>
          <pc:sldLayoutMkLst>
            <pc:docMk/>
            <pc:sldMasterMk cId="3561354495" sldId="2147483668"/>
            <pc:sldLayoutMk cId="3762265439" sldId="2147483672"/>
          </pc:sldLayoutMkLst>
        </pc:sldLayoutChg>
        <pc:sldLayoutChg chg="add replId">
          <pc:chgData name="FNU LNU" userId="d21bdd09-c944-4107-99ee-b7ff2b5552da" providerId="ADAL" clId="{CD186C51-E8DE-45A6-B4E2-317E746A63DF}" dt="2025-02-18T20:14:30.855" v="115" actId="26606"/>
          <pc:sldLayoutMkLst>
            <pc:docMk/>
            <pc:sldMasterMk cId="3561354495" sldId="2147483668"/>
            <pc:sldLayoutMk cId="3221587476" sldId="2147483673"/>
          </pc:sldLayoutMkLst>
        </pc:sldLayoutChg>
        <pc:sldLayoutChg chg="add replId">
          <pc:chgData name="FNU LNU" userId="d21bdd09-c944-4107-99ee-b7ff2b5552da" providerId="ADAL" clId="{CD186C51-E8DE-45A6-B4E2-317E746A63DF}" dt="2025-02-18T20:14:30.855" v="115" actId="26606"/>
          <pc:sldLayoutMkLst>
            <pc:docMk/>
            <pc:sldMasterMk cId="3561354495" sldId="2147483668"/>
            <pc:sldLayoutMk cId="3569361355" sldId="2147483674"/>
          </pc:sldLayoutMkLst>
        </pc:sldLayoutChg>
        <pc:sldLayoutChg chg="add replId">
          <pc:chgData name="FNU LNU" userId="d21bdd09-c944-4107-99ee-b7ff2b5552da" providerId="ADAL" clId="{CD186C51-E8DE-45A6-B4E2-317E746A63DF}" dt="2025-02-18T20:14:30.855" v="115" actId="26606"/>
          <pc:sldLayoutMkLst>
            <pc:docMk/>
            <pc:sldMasterMk cId="3561354495" sldId="2147483668"/>
            <pc:sldLayoutMk cId="708087639" sldId="2147483675"/>
          </pc:sldLayoutMkLst>
        </pc:sldLayoutChg>
        <pc:sldLayoutChg chg="add replId">
          <pc:chgData name="FNU LNU" userId="d21bdd09-c944-4107-99ee-b7ff2b5552da" providerId="ADAL" clId="{CD186C51-E8DE-45A6-B4E2-317E746A63DF}" dt="2025-02-18T20:14:30.855" v="115" actId="26606"/>
          <pc:sldLayoutMkLst>
            <pc:docMk/>
            <pc:sldMasterMk cId="3561354495" sldId="2147483668"/>
            <pc:sldLayoutMk cId="3830642586" sldId="2147483676"/>
          </pc:sldLayoutMkLst>
        </pc:sldLayoutChg>
        <pc:sldLayoutChg chg="add replId">
          <pc:chgData name="FNU LNU" userId="d21bdd09-c944-4107-99ee-b7ff2b5552da" providerId="ADAL" clId="{CD186C51-E8DE-45A6-B4E2-317E746A63DF}" dt="2025-02-18T20:14:30.855" v="115" actId="26606"/>
          <pc:sldLayoutMkLst>
            <pc:docMk/>
            <pc:sldMasterMk cId="3561354495" sldId="2147483668"/>
            <pc:sldLayoutMk cId="3242970844" sldId="2147483677"/>
          </pc:sldLayoutMkLst>
        </pc:sldLayoutChg>
        <pc:sldLayoutChg chg="add replId">
          <pc:chgData name="FNU LNU" userId="d21bdd09-c944-4107-99ee-b7ff2b5552da" providerId="ADAL" clId="{CD186C51-E8DE-45A6-B4E2-317E746A63DF}" dt="2025-02-18T20:14:30.855" v="115" actId="26606"/>
          <pc:sldLayoutMkLst>
            <pc:docMk/>
            <pc:sldMasterMk cId="3561354495" sldId="2147483668"/>
            <pc:sldLayoutMk cId="1531665705" sldId="2147483678"/>
          </pc:sldLayoutMkLst>
        </pc:sldLayoutChg>
        <pc:sldLayoutChg chg="add replId">
          <pc:chgData name="FNU LNU" userId="d21bdd09-c944-4107-99ee-b7ff2b5552da" providerId="ADAL" clId="{CD186C51-E8DE-45A6-B4E2-317E746A63DF}" dt="2025-02-18T20:14:30.855" v="115" actId="26606"/>
          <pc:sldLayoutMkLst>
            <pc:docMk/>
            <pc:sldMasterMk cId="3561354495" sldId="2147483668"/>
            <pc:sldLayoutMk cId="1841419103" sldId="2147483679"/>
          </pc:sldLayoutMkLst>
        </pc:sldLayoutChg>
      </pc:sldMasterChg>
      <pc:sldMasterChg chg="add del replId addSldLayout delSldLayout">
        <pc:chgData name="FNU LNU" userId="d21bdd09-c944-4107-99ee-b7ff2b5552da" providerId="ADAL" clId="{CD186C51-E8DE-45A6-B4E2-317E746A63DF}" dt="2025-02-18T20:14:00.439" v="102" actId="26606"/>
        <pc:sldMasterMkLst>
          <pc:docMk/>
          <pc:sldMasterMk cId="3561354495" sldId="2147483668"/>
        </pc:sldMasterMkLst>
        <pc:sldLayoutChg chg="add del replId">
          <pc:chgData name="FNU LNU" userId="d21bdd09-c944-4107-99ee-b7ff2b5552da" providerId="ADAL" clId="{CD186C51-E8DE-45A6-B4E2-317E746A63DF}" dt="2025-02-18T20:14:00.439" v="102" actId="26606"/>
          <pc:sldLayoutMkLst>
            <pc:docMk/>
            <pc:sldMasterMk cId="3561354495" sldId="2147483668"/>
            <pc:sldLayoutMk cId="938833792" sldId="2147483669"/>
          </pc:sldLayoutMkLst>
        </pc:sldLayoutChg>
        <pc:sldLayoutChg chg="add del replId">
          <pc:chgData name="FNU LNU" userId="d21bdd09-c944-4107-99ee-b7ff2b5552da" providerId="ADAL" clId="{CD186C51-E8DE-45A6-B4E2-317E746A63DF}" dt="2025-02-18T20:14:00.439" v="102" actId="26606"/>
          <pc:sldLayoutMkLst>
            <pc:docMk/>
            <pc:sldMasterMk cId="3561354495" sldId="2147483668"/>
            <pc:sldLayoutMk cId="2559977698" sldId="2147483670"/>
          </pc:sldLayoutMkLst>
        </pc:sldLayoutChg>
        <pc:sldLayoutChg chg="add del replId">
          <pc:chgData name="FNU LNU" userId="d21bdd09-c944-4107-99ee-b7ff2b5552da" providerId="ADAL" clId="{CD186C51-E8DE-45A6-B4E2-317E746A63DF}" dt="2025-02-18T20:14:00.439" v="102" actId="26606"/>
          <pc:sldLayoutMkLst>
            <pc:docMk/>
            <pc:sldMasterMk cId="3561354495" sldId="2147483668"/>
            <pc:sldLayoutMk cId="4043130624" sldId="2147483671"/>
          </pc:sldLayoutMkLst>
        </pc:sldLayoutChg>
        <pc:sldLayoutChg chg="add del replId">
          <pc:chgData name="FNU LNU" userId="d21bdd09-c944-4107-99ee-b7ff2b5552da" providerId="ADAL" clId="{CD186C51-E8DE-45A6-B4E2-317E746A63DF}" dt="2025-02-18T20:14:00.439" v="102" actId="26606"/>
          <pc:sldLayoutMkLst>
            <pc:docMk/>
            <pc:sldMasterMk cId="3561354495" sldId="2147483668"/>
            <pc:sldLayoutMk cId="3762265439" sldId="2147483672"/>
          </pc:sldLayoutMkLst>
        </pc:sldLayoutChg>
        <pc:sldLayoutChg chg="add del replId">
          <pc:chgData name="FNU LNU" userId="d21bdd09-c944-4107-99ee-b7ff2b5552da" providerId="ADAL" clId="{CD186C51-E8DE-45A6-B4E2-317E746A63DF}" dt="2025-02-18T20:14:00.439" v="102" actId="26606"/>
          <pc:sldLayoutMkLst>
            <pc:docMk/>
            <pc:sldMasterMk cId="3561354495" sldId="2147483668"/>
            <pc:sldLayoutMk cId="3221587476" sldId="2147483673"/>
          </pc:sldLayoutMkLst>
        </pc:sldLayoutChg>
        <pc:sldLayoutChg chg="add del replId">
          <pc:chgData name="FNU LNU" userId="d21bdd09-c944-4107-99ee-b7ff2b5552da" providerId="ADAL" clId="{CD186C51-E8DE-45A6-B4E2-317E746A63DF}" dt="2025-02-18T20:14:00.439" v="102" actId="26606"/>
          <pc:sldLayoutMkLst>
            <pc:docMk/>
            <pc:sldMasterMk cId="3561354495" sldId="2147483668"/>
            <pc:sldLayoutMk cId="3569361355" sldId="2147483674"/>
          </pc:sldLayoutMkLst>
        </pc:sldLayoutChg>
        <pc:sldLayoutChg chg="add del replId">
          <pc:chgData name="FNU LNU" userId="d21bdd09-c944-4107-99ee-b7ff2b5552da" providerId="ADAL" clId="{CD186C51-E8DE-45A6-B4E2-317E746A63DF}" dt="2025-02-18T20:14:00.439" v="102" actId="26606"/>
          <pc:sldLayoutMkLst>
            <pc:docMk/>
            <pc:sldMasterMk cId="3561354495" sldId="2147483668"/>
            <pc:sldLayoutMk cId="708087639" sldId="2147483675"/>
          </pc:sldLayoutMkLst>
        </pc:sldLayoutChg>
        <pc:sldLayoutChg chg="add del replId">
          <pc:chgData name="FNU LNU" userId="d21bdd09-c944-4107-99ee-b7ff2b5552da" providerId="ADAL" clId="{CD186C51-E8DE-45A6-B4E2-317E746A63DF}" dt="2025-02-18T20:14:00.439" v="102" actId="26606"/>
          <pc:sldLayoutMkLst>
            <pc:docMk/>
            <pc:sldMasterMk cId="3561354495" sldId="2147483668"/>
            <pc:sldLayoutMk cId="3830642586" sldId="2147483676"/>
          </pc:sldLayoutMkLst>
        </pc:sldLayoutChg>
        <pc:sldLayoutChg chg="add del replId">
          <pc:chgData name="FNU LNU" userId="d21bdd09-c944-4107-99ee-b7ff2b5552da" providerId="ADAL" clId="{CD186C51-E8DE-45A6-B4E2-317E746A63DF}" dt="2025-02-18T20:14:00.439" v="102" actId="26606"/>
          <pc:sldLayoutMkLst>
            <pc:docMk/>
            <pc:sldMasterMk cId="3561354495" sldId="2147483668"/>
            <pc:sldLayoutMk cId="3242970844" sldId="2147483677"/>
          </pc:sldLayoutMkLst>
        </pc:sldLayoutChg>
        <pc:sldLayoutChg chg="add del replId">
          <pc:chgData name="FNU LNU" userId="d21bdd09-c944-4107-99ee-b7ff2b5552da" providerId="ADAL" clId="{CD186C51-E8DE-45A6-B4E2-317E746A63DF}" dt="2025-02-18T20:14:00.439" v="102" actId="26606"/>
          <pc:sldLayoutMkLst>
            <pc:docMk/>
            <pc:sldMasterMk cId="3561354495" sldId="2147483668"/>
            <pc:sldLayoutMk cId="1531665705" sldId="2147483678"/>
          </pc:sldLayoutMkLst>
        </pc:sldLayoutChg>
        <pc:sldLayoutChg chg="add del replId">
          <pc:chgData name="FNU LNU" userId="d21bdd09-c944-4107-99ee-b7ff2b5552da" providerId="ADAL" clId="{CD186C51-E8DE-45A6-B4E2-317E746A63DF}" dt="2025-02-18T20:14:00.439" v="102" actId="26606"/>
          <pc:sldLayoutMkLst>
            <pc:docMk/>
            <pc:sldMasterMk cId="3561354495" sldId="2147483668"/>
            <pc:sldLayoutMk cId="1841419103" sldId="2147483679"/>
          </pc:sldLayoutMkLst>
        </pc:sldLayoutChg>
      </pc:sldMasterChg>
      <pc:sldMasterChg chg="add del addSldLayout delSldLayout">
        <pc:chgData name="FNU LNU" userId="d21bdd09-c944-4107-99ee-b7ff2b5552da" providerId="ADAL" clId="{CD186C51-E8DE-45A6-B4E2-317E746A63DF}" dt="2025-02-18T20:14:30.797" v="114" actId="26606"/>
        <pc:sldMasterMkLst>
          <pc:docMk/>
          <pc:sldMasterMk cId="3040585163" sldId="2147483675"/>
        </pc:sldMasterMkLst>
        <pc:sldLayoutChg chg="add del">
          <pc:chgData name="FNU LNU" userId="d21bdd09-c944-4107-99ee-b7ff2b5552da" providerId="ADAL" clId="{CD186C51-E8DE-45A6-B4E2-317E746A63DF}" dt="2025-02-18T20:14:30.797" v="114" actId="26606"/>
          <pc:sldLayoutMkLst>
            <pc:docMk/>
            <pc:sldMasterMk cId="3040585163" sldId="2147483675"/>
            <pc:sldLayoutMk cId="688460910" sldId="2147483668"/>
          </pc:sldLayoutMkLst>
        </pc:sldLayoutChg>
        <pc:sldLayoutChg chg="add del">
          <pc:chgData name="FNU LNU" userId="d21bdd09-c944-4107-99ee-b7ff2b5552da" providerId="ADAL" clId="{CD186C51-E8DE-45A6-B4E2-317E746A63DF}" dt="2025-02-18T20:14:30.797" v="114" actId="26606"/>
          <pc:sldLayoutMkLst>
            <pc:docMk/>
            <pc:sldMasterMk cId="3040585163" sldId="2147483675"/>
            <pc:sldLayoutMk cId="3224783065" sldId="2147483669"/>
          </pc:sldLayoutMkLst>
        </pc:sldLayoutChg>
        <pc:sldLayoutChg chg="add del">
          <pc:chgData name="FNU LNU" userId="d21bdd09-c944-4107-99ee-b7ff2b5552da" providerId="ADAL" clId="{CD186C51-E8DE-45A6-B4E2-317E746A63DF}" dt="2025-02-18T20:14:30.797" v="114" actId="26606"/>
          <pc:sldLayoutMkLst>
            <pc:docMk/>
            <pc:sldMasterMk cId="3040585163" sldId="2147483675"/>
            <pc:sldLayoutMk cId="773544782" sldId="2147483670"/>
          </pc:sldLayoutMkLst>
        </pc:sldLayoutChg>
        <pc:sldLayoutChg chg="add del">
          <pc:chgData name="FNU LNU" userId="d21bdd09-c944-4107-99ee-b7ff2b5552da" providerId="ADAL" clId="{CD186C51-E8DE-45A6-B4E2-317E746A63DF}" dt="2025-02-18T20:14:30.797" v="114" actId="26606"/>
          <pc:sldLayoutMkLst>
            <pc:docMk/>
            <pc:sldMasterMk cId="3040585163" sldId="2147483675"/>
            <pc:sldLayoutMk cId="3927982612" sldId="2147483671"/>
          </pc:sldLayoutMkLst>
        </pc:sldLayoutChg>
        <pc:sldLayoutChg chg="add del">
          <pc:chgData name="FNU LNU" userId="d21bdd09-c944-4107-99ee-b7ff2b5552da" providerId="ADAL" clId="{CD186C51-E8DE-45A6-B4E2-317E746A63DF}" dt="2025-02-18T20:14:30.797" v="114" actId="26606"/>
          <pc:sldLayoutMkLst>
            <pc:docMk/>
            <pc:sldMasterMk cId="3040585163" sldId="2147483675"/>
            <pc:sldLayoutMk cId="1811701251" sldId="2147483672"/>
          </pc:sldLayoutMkLst>
        </pc:sldLayoutChg>
        <pc:sldLayoutChg chg="add del">
          <pc:chgData name="FNU LNU" userId="d21bdd09-c944-4107-99ee-b7ff2b5552da" providerId="ADAL" clId="{CD186C51-E8DE-45A6-B4E2-317E746A63DF}" dt="2025-02-18T20:14:30.797" v="114" actId="26606"/>
          <pc:sldLayoutMkLst>
            <pc:docMk/>
            <pc:sldMasterMk cId="3040585163" sldId="2147483675"/>
            <pc:sldLayoutMk cId="4157168190" sldId="2147483673"/>
          </pc:sldLayoutMkLst>
        </pc:sldLayoutChg>
        <pc:sldLayoutChg chg="add del">
          <pc:chgData name="FNU LNU" userId="d21bdd09-c944-4107-99ee-b7ff2b5552da" providerId="ADAL" clId="{CD186C51-E8DE-45A6-B4E2-317E746A63DF}" dt="2025-02-18T20:14:30.797" v="114" actId="26606"/>
          <pc:sldLayoutMkLst>
            <pc:docMk/>
            <pc:sldMasterMk cId="3040585163" sldId="2147483675"/>
            <pc:sldLayoutMk cId="414206404" sldId="2147483674"/>
          </pc:sldLayoutMkLst>
        </pc:sldLayoutChg>
        <pc:sldLayoutChg chg="add del replId">
          <pc:chgData name="FNU LNU" userId="d21bdd09-c944-4107-99ee-b7ff2b5552da" providerId="ADAL" clId="{CD186C51-E8DE-45A6-B4E2-317E746A63DF}" dt="2025-02-18T20:14:30.797" v="114" actId="26606"/>
          <pc:sldLayoutMkLst>
            <pc:docMk/>
            <pc:sldMasterMk cId="3040585163" sldId="2147483675"/>
            <pc:sldLayoutMk cId="3638618397" sldId="2147483676"/>
          </pc:sldLayoutMkLst>
        </pc:sldLayoutChg>
        <pc:sldLayoutChg chg="add del replId">
          <pc:chgData name="FNU LNU" userId="d21bdd09-c944-4107-99ee-b7ff2b5552da" providerId="ADAL" clId="{CD186C51-E8DE-45A6-B4E2-317E746A63DF}" dt="2025-02-18T20:14:30.797" v="114" actId="26606"/>
          <pc:sldLayoutMkLst>
            <pc:docMk/>
            <pc:sldMasterMk cId="3040585163" sldId="2147483675"/>
            <pc:sldLayoutMk cId="2960635895" sldId="2147483677"/>
          </pc:sldLayoutMkLst>
        </pc:sldLayoutChg>
        <pc:sldLayoutChg chg="add del replId">
          <pc:chgData name="FNU LNU" userId="d21bdd09-c944-4107-99ee-b7ff2b5552da" providerId="ADAL" clId="{CD186C51-E8DE-45A6-B4E2-317E746A63DF}" dt="2025-02-18T20:14:30.797" v="114" actId="26606"/>
          <pc:sldLayoutMkLst>
            <pc:docMk/>
            <pc:sldMasterMk cId="3040585163" sldId="2147483675"/>
            <pc:sldLayoutMk cId="937447466" sldId="2147483678"/>
          </pc:sldLayoutMkLst>
        </pc:sldLayoutChg>
        <pc:sldLayoutChg chg="add del replId">
          <pc:chgData name="FNU LNU" userId="d21bdd09-c944-4107-99ee-b7ff2b5552da" providerId="ADAL" clId="{CD186C51-E8DE-45A6-B4E2-317E746A63DF}" dt="2025-02-18T20:14:30.797" v="114" actId="26606"/>
          <pc:sldLayoutMkLst>
            <pc:docMk/>
            <pc:sldMasterMk cId="3040585163" sldId="2147483675"/>
            <pc:sldLayoutMk cId="1139064981" sldId="2147483679"/>
          </pc:sldLayoutMkLst>
        </pc:sldLayoutChg>
      </pc:sldMasterChg>
      <pc:sldMasterChg chg="add del addSldLayout delSldLayout">
        <pc:chgData name="FNU LNU" userId="d21bdd09-c944-4107-99ee-b7ff2b5552da" providerId="ADAL" clId="{CD186C51-E8DE-45A6-B4E2-317E746A63DF}" dt="2025-02-18T20:14:24.855" v="110" actId="26606"/>
        <pc:sldMasterMkLst>
          <pc:docMk/>
          <pc:sldMasterMk cId="2744219586" sldId="2147483728"/>
        </pc:sldMasterMkLst>
        <pc:sldLayoutChg chg="add del">
          <pc:chgData name="FNU LNU" userId="d21bdd09-c944-4107-99ee-b7ff2b5552da" providerId="ADAL" clId="{CD186C51-E8DE-45A6-B4E2-317E746A63DF}" dt="2025-02-18T20:14:24.855" v="110" actId="26606"/>
          <pc:sldLayoutMkLst>
            <pc:docMk/>
            <pc:sldMasterMk cId="2744219586" sldId="2147483728"/>
            <pc:sldLayoutMk cId="2377270533" sldId="2147483716"/>
          </pc:sldLayoutMkLst>
        </pc:sldLayoutChg>
        <pc:sldLayoutChg chg="add del">
          <pc:chgData name="FNU LNU" userId="d21bdd09-c944-4107-99ee-b7ff2b5552da" providerId="ADAL" clId="{CD186C51-E8DE-45A6-B4E2-317E746A63DF}" dt="2025-02-18T20:14:24.855" v="110" actId="26606"/>
          <pc:sldLayoutMkLst>
            <pc:docMk/>
            <pc:sldMasterMk cId="2744219586" sldId="2147483728"/>
            <pc:sldLayoutMk cId="3090165512" sldId="2147483717"/>
          </pc:sldLayoutMkLst>
        </pc:sldLayoutChg>
        <pc:sldLayoutChg chg="add del">
          <pc:chgData name="FNU LNU" userId="d21bdd09-c944-4107-99ee-b7ff2b5552da" providerId="ADAL" clId="{CD186C51-E8DE-45A6-B4E2-317E746A63DF}" dt="2025-02-18T20:14:24.855" v="110" actId="26606"/>
          <pc:sldLayoutMkLst>
            <pc:docMk/>
            <pc:sldMasterMk cId="2744219586" sldId="2147483728"/>
            <pc:sldLayoutMk cId="198440573" sldId="2147483718"/>
          </pc:sldLayoutMkLst>
        </pc:sldLayoutChg>
        <pc:sldLayoutChg chg="add del">
          <pc:chgData name="FNU LNU" userId="d21bdd09-c944-4107-99ee-b7ff2b5552da" providerId="ADAL" clId="{CD186C51-E8DE-45A6-B4E2-317E746A63DF}" dt="2025-02-18T20:14:24.855" v="110" actId="26606"/>
          <pc:sldLayoutMkLst>
            <pc:docMk/>
            <pc:sldMasterMk cId="2744219586" sldId="2147483728"/>
            <pc:sldLayoutMk cId="575164397" sldId="2147483719"/>
          </pc:sldLayoutMkLst>
        </pc:sldLayoutChg>
        <pc:sldLayoutChg chg="add del">
          <pc:chgData name="FNU LNU" userId="d21bdd09-c944-4107-99ee-b7ff2b5552da" providerId="ADAL" clId="{CD186C51-E8DE-45A6-B4E2-317E746A63DF}" dt="2025-02-18T20:14:24.855" v="110" actId="26606"/>
          <pc:sldLayoutMkLst>
            <pc:docMk/>
            <pc:sldMasterMk cId="2744219586" sldId="2147483728"/>
            <pc:sldLayoutMk cId="3608994894" sldId="2147483720"/>
          </pc:sldLayoutMkLst>
        </pc:sldLayoutChg>
        <pc:sldLayoutChg chg="add del">
          <pc:chgData name="FNU LNU" userId="d21bdd09-c944-4107-99ee-b7ff2b5552da" providerId="ADAL" clId="{CD186C51-E8DE-45A6-B4E2-317E746A63DF}" dt="2025-02-18T20:14:24.855" v="110" actId="26606"/>
          <pc:sldLayoutMkLst>
            <pc:docMk/>
            <pc:sldMasterMk cId="2744219586" sldId="2147483728"/>
            <pc:sldLayoutMk cId="3329935132" sldId="2147483721"/>
          </pc:sldLayoutMkLst>
        </pc:sldLayoutChg>
        <pc:sldLayoutChg chg="add del">
          <pc:chgData name="FNU LNU" userId="d21bdd09-c944-4107-99ee-b7ff2b5552da" providerId="ADAL" clId="{CD186C51-E8DE-45A6-B4E2-317E746A63DF}" dt="2025-02-18T20:14:24.855" v="110" actId="26606"/>
          <pc:sldLayoutMkLst>
            <pc:docMk/>
            <pc:sldMasterMk cId="2744219586" sldId="2147483728"/>
            <pc:sldLayoutMk cId="3609607675" sldId="2147483722"/>
          </pc:sldLayoutMkLst>
        </pc:sldLayoutChg>
        <pc:sldLayoutChg chg="add del">
          <pc:chgData name="FNU LNU" userId="d21bdd09-c944-4107-99ee-b7ff2b5552da" providerId="ADAL" clId="{CD186C51-E8DE-45A6-B4E2-317E746A63DF}" dt="2025-02-18T20:14:24.855" v="110" actId="26606"/>
          <pc:sldLayoutMkLst>
            <pc:docMk/>
            <pc:sldMasterMk cId="2744219586" sldId="2147483728"/>
            <pc:sldLayoutMk cId="1860222700" sldId="2147483723"/>
          </pc:sldLayoutMkLst>
        </pc:sldLayoutChg>
        <pc:sldLayoutChg chg="add del">
          <pc:chgData name="FNU LNU" userId="d21bdd09-c944-4107-99ee-b7ff2b5552da" providerId="ADAL" clId="{CD186C51-E8DE-45A6-B4E2-317E746A63DF}" dt="2025-02-18T20:14:24.855" v="110" actId="26606"/>
          <pc:sldLayoutMkLst>
            <pc:docMk/>
            <pc:sldMasterMk cId="2744219586" sldId="2147483728"/>
            <pc:sldLayoutMk cId="2344037244" sldId="2147483724"/>
          </pc:sldLayoutMkLst>
        </pc:sldLayoutChg>
        <pc:sldLayoutChg chg="add del">
          <pc:chgData name="FNU LNU" userId="d21bdd09-c944-4107-99ee-b7ff2b5552da" providerId="ADAL" clId="{CD186C51-E8DE-45A6-B4E2-317E746A63DF}" dt="2025-02-18T20:14:24.855" v="110" actId="26606"/>
          <pc:sldLayoutMkLst>
            <pc:docMk/>
            <pc:sldMasterMk cId="2744219586" sldId="2147483728"/>
            <pc:sldLayoutMk cId="3188977925" sldId="2147483725"/>
          </pc:sldLayoutMkLst>
        </pc:sldLayoutChg>
        <pc:sldLayoutChg chg="add del">
          <pc:chgData name="FNU LNU" userId="d21bdd09-c944-4107-99ee-b7ff2b5552da" providerId="ADAL" clId="{CD186C51-E8DE-45A6-B4E2-317E746A63DF}" dt="2025-02-18T20:14:24.855" v="110" actId="26606"/>
          <pc:sldLayoutMkLst>
            <pc:docMk/>
            <pc:sldMasterMk cId="2744219586" sldId="2147483728"/>
            <pc:sldLayoutMk cId="488514813" sldId="2147483726"/>
          </pc:sldLayoutMkLst>
        </pc:sldLayoutChg>
        <pc:sldLayoutChg chg="add del">
          <pc:chgData name="FNU LNU" userId="d21bdd09-c944-4107-99ee-b7ff2b5552da" providerId="ADAL" clId="{CD186C51-E8DE-45A6-B4E2-317E746A63DF}" dt="2025-02-18T20:14:24.855" v="110" actId="26606"/>
          <pc:sldLayoutMkLst>
            <pc:docMk/>
            <pc:sldMasterMk cId="2744219586" sldId="2147483728"/>
            <pc:sldLayoutMk cId="1930173022" sldId="2147483727"/>
          </pc:sldLayoutMkLst>
        </pc:sldLayoutChg>
      </pc:sldMasterChg>
      <pc:sldMasterChg chg="add del addSldLayout delSldLayout">
        <pc:chgData name="FNU LNU" userId="d21bdd09-c944-4107-99ee-b7ff2b5552da" providerId="ADAL" clId="{CD186C51-E8DE-45A6-B4E2-317E746A63DF}" dt="2025-02-18T20:14:19.527" v="108" actId="26606"/>
        <pc:sldMasterMkLst>
          <pc:docMk/>
          <pc:sldMasterMk cId="1475739202" sldId="2147483754"/>
        </pc:sldMasterMkLst>
        <pc:sldLayoutChg chg="add del">
          <pc:chgData name="FNU LNU" userId="d21bdd09-c944-4107-99ee-b7ff2b5552da" providerId="ADAL" clId="{CD186C51-E8DE-45A6-B4E2-317E746A63DF}" dt="2025-02-18T20:14:19.527" v="108" actId="26606"/>
          <pc:sldLayoutMkLst>
            <pc:docMk/>
            <pc:sldMasterMk cId="1475739202" sldId="2147483754"/>
            <pc:sldLayoutMk cId="1691796248" sldId="2147483743"/>
          </pc:sldLayoutMkLst>
        </pc:sldLayoutChg>
        <pc:sldLayoutChg chg="add del">
          <pc:chgData name="FNU LNU" userId="d21bdd09-c944-4107-99ee-b7ff2b5552da" providerId="ADAL" clId="{CD186C51-E8DE-45A6-B4E2-317E746A63DF}" dt="2025-02-18T20:14:19.527" v="108" actId="26606"/>
          <pc:sldLayoutMkLst>
            <pc:docMk/>
            <pc:sldMasterMk cId="1475739202" sldId="2147483754"/>
            <pc:sldLayoutMk cId="199904291" sldId="2147483744"/>
          </pc:sldLayoutMkLst>
        </pc:sldLayoutChg>
        <pc:sldLayoutChg chg="add del">
          <pc:chgData name="FNU LNU" userId="d21bdd09-c944-4107-99ee-b7ff2b5552da" providerId="ADAL" clId="{CD186C51-E8DE-45A6-B4E2-317E746A63DF}" dt="2025-02-18T20:14:19.527" v="108" actId="26606"/>
          <pc:sldLayoutMkLst>
            <pc:docMk/>
            <pc:sldMasterMk cId="1475739202" sldId="2147483754"/>
            <pc:sldLayoutMk cId="3192094901" sldId="2147483745"/>
          </pc:sldLayoutMkLst>
        </pc:sldLayoutChg>
        <pc:sldLayoutChg chg="add del">
          <pc:chgData name="FNU LNU" userId="d21bdd09-c944-4107-99ee-b7ff2b5552da" providerId="ADAL" clId="{CD186C51-E8DE-45A6-B4E2-317E746A63DF}" dt="2025-02-18T20:14:19.527" v="108" actId="26606"/>
          <pc:sldLayoutMkLst>
            <pc:docMk/>
            <pc:sldMasterMk cId="1475739202" sldId="2147483754"/>
            <pc:sldLayoutMk cId="2869458428" sldId="2147483746"/>
          </pc:sldLayoutMkLst>
        </pc:sldLayoutChg>
        <pc:sldLayoutChg chg="add del">
          <pc:chgData name="FNU LNU" userId="d21bdd09-c944-4107-99ee-b7ff2b5552da" providerId="ADAL" clId="{CD186C51-E8DE-45A6-B4E2-317E746A63DF}" dt="2025-02-18T20:14:19.527" v="108" actId="26606"/>
          <pc:sldLayoutMkLst>
            <pc:docMk/>
            <pc:sldMasterMk cId="1475739202" sldId="2147483754"/>
            <pc:sldLayoutMk cId="2705185170" sldId="2147483747"/>
          </pc:sldLayoutMkLst>
        </pc:sldLayoutChg>
        <pc:sldLayoutChg chg="add del">
          <pc:chgData name="FNU LNU" userId="d21bdd09-c944-4107-99ee-b7ff2b5552da" providerId="ADAL" clId="{CD186C51-E8DE-45A6-B4E2-317E746A63DF}" dt="2025-02-18T20:14:19.527" v="108" actId="26606"/>
          <pc:sldLayoutMkLst>
            <pc:docMk/>
            <pc:sldMasterMk cId="1475739202" sldId="2147483754"/>
            <pc:sldLayoutMk cId="3891014163" sldId="2147483748"/>
          </pc:sldLayoutMkLst>
        </pc:sldLayoutChg>
        <pc:sldLayoutChg chg="add del">
          <pc:chgData name="FNU LNU" userId="d21bdd09-c944-4107-99ee-b7ff2b5552da" providerId="ADAL" clId="{CD186C51-E8DE-45A6-B4E2-317E746A63DF}" dt="2025-02-18T20:14:19.527" v="108" actId="26606"/>
          <pc:sldLayoutMkLst>
            <pc:docMk/>
            <pc:sldMasterMk cId="1475739202" sldId="2147483754"/>
            <pc:sldLayoutMk cId="2904215939" sldId="2147483749"/>
          </pc:sldLayoutMkLst>
        </pc:sldLayoutChg>
        <pc:sldLayoutChg chg="add del">
          <pc:chgData name="FNU LNU" userId="d21bdd09-c944-4107-99ee-b7ff2b5552da" providerId="ADAL" clId="{CD186C51-E8DE-45A6-B4E2-317E746A63DF}" dt="2025-02-18T20:14:19.527" v="108" actId="26606"/>
          <pc:sldLayoutMkLst>
            <pc:docMk/>
            <pc:sldMasterMk cId="1475739202" sldId="2147483754"/>
            <pc:sldLayoutMk cId="1045975680" sldId="2147483750"/>
          </pc:sldLayoutMkLst>
        </pc:sldLayoutChg>
        <pc:sldLayoutChg chg="add del">
          <pc:chgData name="FNU LNU" userId="d21bdd09-c944-4107-99ee-b7ff2b5552da" providerId="ADAL" clId="{CD186C51-E8DE-45A6-B4E2-317E746A63DF}" dt="2025-02-18T20:14:19.527" v="108" actId="26606"/>
          <pc:sldLayoutMkLst>
            <pc:docMk/>
            <pc:sldMasterMk cId="1475739202" sldId="2147483754"/>
            <pc:sldLayoutMk cId="1293989466" sldId="2147483751"/>
          </pc:sldLayoutMkLst>
        </pc:sldLayoutChg>
        <pc:sldLayoutChg chg="add del">
          <pc:chgData name="FNU LNU" userId="d21bdd09-c944-4107-99ee-b7ff2b5552da" providerId="ADAL" clId="{CD186C51-E8DE-45A6-B4E2-317E746A63DF}" dt="2025-02-18T20:14:19.527" v="108" actId="26606"/>
          <pc:sldLayoutMkLst>
            <pc:docMk/>
            <pc:sldMasterMk cId="1475739202" sldId="2147483754"/>
            <pc:sldLayoutMk cId="1246737006" sldId="2147483752"/>
          </pc:sldLayoutMkLst>
        </pc:sldLayoutChg>
        <pc:sldLayoutChg chg="add del">
          <pc:chgData name="FNU LNU" userId="d21bdd09-c944-4107-99ee-b7ff2b5552da" providerId="ADAL" clId="{CD186C51-E8DE-45A6-B4E2-317E746A63DF}" dt="2025-02-18T20:14:19.527" v="108" actId="26606"/>
          <pc:sldLayoutMkLst>
            <pc:docMk/>
            <pc:sldMasterMk cId="1475739202" sldId="2147483754"/>
            <pc:sldLayoutMk cId="862388341" sldId="2147483753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419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977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83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665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970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642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2/18/2025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87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2/18/2025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61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2/18/2025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587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265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0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354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78" r:id="rId2"/>
    <p:sldLayoutId id="2147483677" r:id="rId3"/>
    <p:sldLayoutId id="2147483676" r:id="rId4"/>
    <p:sldLayoutId id="2147483675" r:id="rId5"/>
    <p:sldLayoutId id="2147483674" r:id="rId6"/>
    <p:sldLayoutId id="2147483673" r:id="rId7"/>
    <p:sldLayoutId id="2147483672" r:id="rId8"/>
    <p:sldLayoutId id="2147483671" r:id="rId9"/>
    <p:sldLayoutId id="2147483670" r:id="rId10"/>
    <p:sldLayoutId id="214748366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218B9C-5EE9-403B-B191-40AF69AAD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AAB228-F710-46C3-AADC-BDE35ECCC6BC}"/>
              </a:ext>
            </a:extLst>
          </p:cNvPr>
          <p:cNvSpPr txBox="1">
            <a:spLocks/>
          </p:cNvSpPr>
          <p:nvPr/>
        </p:nvSpPr>
        <p:spPr>
          <a:xfrm>
            <a:off x="204486" y="1146144"/>
            <a:ext cx="11783027" cy="15222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Тандем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Монферрана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и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Бетанкура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					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инженерные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решения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при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возведении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ru-RU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3000" dirty="0"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</a:p>
          <a:p>
            <a:r>
              <a:rPr lang="ru-RU" sz="3000" dirty="0"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Александровской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колонны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и </a:t>
            </a:r>
            <a:endParaRPr lang="ru-RU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3000" dirty="0"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строите</a:t>
            </a:r>
            <a:r>
              <a:rPr lang="ru-RU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льс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тве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Исаакиевского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собора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387A553-4678-4D34-A917-BA8995E952BA}"/>
              </a:ext>
            </a:extLst>
          </p:cNvPr>
          <p:cNvSpPr txBox="1">
            <a:spLocks/>
          </p:cNvSpPr>
          <p:nvPr/>
        </p:nvSpPr>
        <p:spPr>
          <a:xfrm>
            <a:off x="1658392" y="4495524"/>
            <a:ext cx="4024778" cy="1414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Подготовил</a:t>
            </a:r>
            <a:r>
              <a:rPr lang="ru-RU" sz="2800" dirty="0"/>
              <a:t>: </a:t>
            </a:r>
            <a:endParaRPr lang="en-US" sz="28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800" dirty="0"/>
              <a:t>Андрей Ануфриев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3DE46E-2AB5-4F23-8576-0F714D309143}"/>
              </a:ext>
            </a:extLst>
          </p:cNvPr>
          <p:cNvSpPr txBox="1"/>
          <p:nvPr/>
        </p:nvSpPr>
        <p:spPr>
          <a:xfrm>
            <a:off x="7632018" y="4591434"/>
            <a:ext cx="3561347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Дата презентации: 20.02.2025</a:t>
            </a:r>
          </a:p>
        </p:txBody>
      </p:sp>
    </p:spTree>
    <p:extLst>
      <p:ext uri="{BB962C8B-B14F-4D97-AF65-F5344CB8AC3E}">
        <p14:creationId xmlns:p14="http://schemas.microsoft.com/office/powerpoint/2010/main" val="1158867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75D7B3B-CFE5-43D8-97DA-92B83C3BA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2597" y="0"/>
            <a:ext cx="1219198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5CAEC9-09D6-4AF4-904F-802C7AD75C48}"/>
              </a:ext>
            </a:extLst>
          </p:cNvPr>
          <p:cNvSpPr txBox="1"/>
          <p:nvPr/>
        </p:nvSpPr>
        <p:spPr>
          <a:xfrm>
            <a:off x="70831" y="-23150"/>
            <a:ext cx="6602671" cy="7263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800" b="1" i="0" dirty="0">
                <a:solidFill>
                  <a:srgbClr val="333333"/>
                </a:solidFill>
                <a:effectLst/>
                <a:latin typeface="YS Text"/>
              </a:rPr>
              <a:t>Августин </a:t>
            </a:r>
            <a:r>
              <a:rPr lang="ru-RU" sz="2800" b="1" i="0" dirty="0" err="1">
                <a:solidFill>
                  <a:srgbClr val="333333"/>
                </a:solidFill>
                <a:effectLst/>
                <a:latin typeface="YS Text"/>
              </a:rPr>
              <a:t>Августинович</a:t>
            </a:r>
            <a:r>
              <a:rPr lang="ru-RU" sz="2800" b="1" i="0" dirty="0">
                <a:solidFill>
                  <a:srgbClr val="333333"/>
                </a:solidFill>
                <a:effectLst/>
                <a:latin typeface="YS Text"/>
              </a:rPr>
              <a:t> Бетанкур</a:t>
            </a:r>
            <a:r>
              <a:rPr lang="ru-RU" sz="2800" b="0" i="0" dirty="0">
                <a:solidFill>
                  <a:srgbClr val="333333"/>
                </a:solidFill>
                <a:effectLst/>
                <a:latin typeface="YS Text"/>
              </a:rPr>
              <a:t> 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YS Text"/>
              </a:rPr>
              <a:t>— испанский, затем российский государственный деятель и учёный, генерал-лейтенант русской службы, архитектор, строитель, инженер-механик и один из организаторов транспортной системы Российской империи. 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b="1" i="0" dirty="0">
                <a:solidFill>
                  <a:srgbClr val="333333"/>
                </a:solidFill>
                <a:effectLst/>
                <a:latin typeface="YS Text"/>
              </a:rPr>
              <a:t>Родился 1 февраля 1758 года в Пуэрто-де-ла-Крус на Канарских островах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YS Text"/>
              </a:rPr>
              <a:t>. </a:t>
            </a:r>
            <a:endParaRPr lang="ru-RU" sz="2000" dirty="0">
              <a:solidFill>
                <a:srgbClr val="333333"/>
              </a:solidFill>
              <a:latin typeface="YS Tex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b="1" i="0" dirty="0">
                <a:solidFill>
                  <a:srgbClr val="333333"/>
                </a:solidFill>
                <a:effectLst/>
                <a:latin typeface="YS Text"/>
              </a:rPr>
              <a:t>В 1808 году прибыл в Россию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YS Text"/>
              </a:rPr>
              <a:t> и был принят на службу в чине генерал-майора.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b="1" i="0" dirty="0">
                <a:solidFill>
                  <a:srgbClr val="333333"/>
                </a:solidFill>
                <a:effectLst/>
                <a:latin typeface="YS Text"/>
              </a:rPr>
              <a:t>В 1816 году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YS Text"/>
              </a:rPr>
              <a:t> Бетанкур возглавил Комитет строений и гидравлических работ в Санкт-Петербурге, а с 1819 года стал директором Главного управления путей сообщения.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b="1" i="0" dirty="0">
                <a:solidFill>
                  <a:srgbClr val="333333"/>
                </a:solidFill>
                <a:effectLst/>
                <a:latin typeface="YS Text"/>
              </a:rPr>
              <a:t>В 1817 году в Москве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YS Text"/>
              </a:rPr>
              <a:t> по проекту Бетанкура построен Манеж с применением уникальных безопорных перекрытий («фермы Бетанкура»). 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b="1" i="0" dirty="0">
                <a:solidFill>
                  <a:srgbClr val="333333"/>
                </a:solidFill>
                <a:effectLst/>
                <a:latin typeface="YS Text"/>
              </a:rPr>
              <a:t>В 1818–1822 годах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YS Text"/>
              </a:rPr>
              <a:t> под руководством Бетанкура построено первое шоссе в России С.-Петербург — Новгород — Москва. Для Нижегородской ярмарки сооружён Гостиный двор, а также наплавной мост через р. Ока. </a:t>
            </a:r>
          </a:p>
          <a:p>
            <a:pPr algn="l"/>
            <a:r>
              <a:rPr lang="ru-RU" sz="2000" b="1" i="0" dirty="0">
                <a:solidFill>
                  <a:srgbClr val="333333"/>
                </a:solidFill>
                <a:effectLst/>
                <a:latin typeface="YS Text"/>
              </a:rPr>
              <a:t>Умер 14 (26) июля 1824 года в Санкт-Петербурге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YS Text"/>
              </a:rPr>
              <a:t>. </a:t>
            </a:r>
            <a:endParaRPr lang="ru-RU" b="0" i="0" dirty="0">
              <a:solidFill>
                <a:srgbClr val="333333"/>
              </a:solidFill>
              <a:effectLst/>
              <a:latin typeface="YS Text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CBFE0D1-D7CE-48FB-B39B-296091464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939" y="-49193"/>
            <a:ext cx="5485061" cy="695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6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505D1B-4D47-4CD3-8C48-13C2A3E1D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"/>
            <a:ext cx="1219198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112E0F-6C3D-4339-AD70-D53886A6DB1A}"/>
              </a:ext>
            </a:extLst>
          </p:cNvPr>
          <p:cNvSpPr txBox="1"/>
          <p:nvPr/>
        </p:nvSpPr>
        <p:spPr>
          <a:xfrm>
            <a:off x="92597" y="138900"/>
            <a:ext cx="6803021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b="1" i="0" dirty="0">
                <a:solidFill>
                  <a:srgbClr val="333333"/>
                </a:solidFill>
                <a:effectLst/>
                <a:latin typeface="YS Text"/>
              </a:rPr>
              <a:t>Огюст </a:t>
            </a:r>
            <a:r>
              <a:rPr lang="ru-RU" sz="2000" b="1" i="0" dirty="0" err="1">
                <a:solidFill>
                  <a:srgbClr val="333333"/>
                </a:solidFill>
                <a:effectLst/>
                <a:latin typeface="YS Text"/>
              </a:rPr>
              <a:t>Монферран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YS Text"/>
              </a:rPr>
              <a:t> — французский и российский архитектор, крупнейший петербургский зодчий позднего классицизма, один из основоположников архитектурной эклектики.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1" i="0" dirty="0">
                <a:solidFill>
                  <a:srgbClr val="333333"/>
                </a:solidFill>
                <a:effectLst/>
                <a:latin typeface="YS Text"/>
              </a:rPr>
              <a:t>Родился 23 января 1786 года в предместье Парижа Шайо</a:t>
            </a:r>
            <a:endParaRPr lang="ru-RU" sz="2000" dirty="0">
              <a:solidFill>
                <a:srgbClr val="333333"/>
              </a:solidFill>
              <a:latin typeface="YS Tex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1" i="0" dirty="0">
                <a:solidFill>
                  <a:srgbClr val="333333"/>
                </a:solidFill>
                <a:effectLst/>
                <a:latin typeface="YS Text"/>
              </a:rPr>
              <a:t>Когда российский император Александр I был в Париже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YS Text"/>
              </a:rPr>
              <a:t>, </a:t>
            </a:r>
            <a:r>
              <a:rPr lang="ru-RU" sz="2000" b="0" i="0" dirty="0" err="1">
                <a:solidFill>
                  <a:srgbClr val="333333"/>
                </a:solidFill>
                <a:effectLst/>
                <a:latin typeface="YS Text"/>
              </a:rPr>
              <a:t>Монферран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YS Text"/>
              </a:rPr>
              <a:t> показал ему свои проекты и был приглашён в Россию.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1" i="0" dirty="0">
                <a:solidFill>
                  <a:srgbClr val="333333"/>
                </a:solidFill>
                <a:effectLst/>
                <a:latin typeface="YS Text"/>
              </a:rPr>
              <a:t>После смерти Александра I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YS Text"/>
              </a:rPr>
              <a:t> он возвёл Александровскую колонн.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1" i="0" dirty="0" err="1">
                <a:solidFill>
                  <a:srgbClr val="333333"/>
                </a:solidFill>
                <a:effectLst/>
                <a:latin typeface="YS Text"/>
              </a:rPr>
              <a:t>Монферран</a:t>
            </a:r>
            <a:r>
              <a:rPr lang="ru-RU" sz="2000" b="1" i="0" dirty="0">
                <a:solidFill>
                  <a:srgbClr val="333333"/>
                </a:solidFill>
                <a:effectLst/>
                <a:latin typeface="YS Text"/>
              </a:rPr>
              <a:t> спроектировал также другие здания</a:t>
            </a:r>
            <a:r>
              <a:rPr lang="ru-RU" sz="2000" dirty="0">
                <a:solidFill>
                  <a:srgbClr val="333333"/>
                </a:solidFill>
                <a:latin typeface="YS Text"/>
              </a:rPr>
              <a:t> 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YS Text"/>
              </a:rPr>
              <a:t>(дворцы Лобанова-Ростовского, Демидова и Гагариной), руководил строительством Нижегородской ярмарки.</a:t>
            </a:r>
            <a:endParaRPr lang="ru-RU" sz="2000" dirty="0">
              <a:solidFill>
                <a:srgbClr val="333333"/>
              </a:solidFill>
              <a:latin typeface="YS Tex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1" i="0" dirty="0" err="1">
                <a:solidFill>
                  <a:srgbClr val="333333"/>
                </a:solidFill>
                <a:effectLst/>
                <a:latin typeface="YS Text"/>
              </a:rPr>
              <a:t>Монферран</a:t>
            </a:r>
            <a:r>
              <a:rPr lang="ru-RU" sz="2000" b="1" i="0" dirty="0">
                <a:solidFill>
                  <a:srgbClr val="333333"/>
                </a:solidFill>
                <a:effectLst/>
                <a:latin typeface="YS Text"/>
              </a:rPr>
              <a:t> поднял Царь-колокол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YS Text"/>
              </a:rPr>
              <a:t> из ямы, где он был отлит и установил его в Московском кремле.</a:t>
            </a:r>
            <a:endParaRPr lang="ru-RU" sz="2000" dirty="0">
              <a:solidFill>
                <a:srgbClr val="333333"/>
              </a:solidFill>
              <a:latin typeface="YS Tex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1" i="0" dirty="0">
                <a:solidFill>
                  <a:srgbClr val="333333"/>
                </a:solidFill>
                <a:effectLst/>
                <a:latin typeface="YS Text"/>
              </a:rPr>
              <a:t>Умер Огюст </a:t>
            </a:r>
            <a:r>
              <a:rPr lang="ru-RU" sz="2000" b="1" i="0" dirty="0" err="1">
                <a:solidFill>
                  <a:srgbClr val="333333"/>
                </a:solidFill>
                <a:effectLst/>
                <a:latin typeface="YS Text"/>
              </a:rPr>
              <a:t>Рикар</a:t>
            </a:r>
            <a:r>
              <a:rPr lang="ru-RU" sz="2000" b="1" i="0" dirty="0">
                <a:solidFill>
                  <a:srgbClr val="333333"/>
                </a:solidFill>
                <a:effectLst/>
                <a:latin typeface="YS Text"/>
              </a:rPr>
              <a:t> де </a:t>
            </a:r>
            <a:r>
              <a:rPr lang="ru-RU" sz="2000" b="1" i="0" dirty="0" err="1">
                <a:solidFill>
                  <a:srgbClr val="333333"/>
                </a:solidFill>
                <a:effectLst/>
                <a:latin typeface="YS Text"/>
              </a:rPr>
              <a:t>Монферран</a:t>
            </a:r>
            <a:r>
              <a:rPr lang="ru-RU" sz="2000" b="1" i="0" dirty="0">
                <a:solidFill>
                  <a:srgbClr val="333333"/>
                </a:solidFill>
                <a:effectLst/>
                <a:latin typeface="YS Text"/>
              </a:rPr>
              <a:t> в Петербурге 10 июля 1858 года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YS Text"/>
              </a:rPr>
              <a:t>. Он хотел быть похороненным в Исаакиевском соборе, но император Александр II запретил это делать. Тогда вдова зодчего увезла его тело в Париж и похоронила на кладбище Монмартр.</a:t>
            </a:r>
          </a:p>
        </p:txBody>
      </p:sp>
      <p:pic>
        <p:nvPicPr>
          <p:cNvPr id="2050" name="Picture 2" descr="Е. А. Плюшар. Портрет Огюста Монферрана. 1834 Холст, масло. 71,5 × 57 см Русский музей, Санкт-Петербург[1]">
            <a:extLst>
              <a:ext uri="{FF2B5EF4-FFF2-40B4-BE49-F238E27FC236}">
                <a16:creationId xmlns:a16="http://schemas.microsoft.com/office/drawing/2014/main" id="{47430093-922A-4E1D-94B0-71E205ADC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618" y="-34727"/>
            <a:ext cx="5351684" cy="694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181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CFE994-C63E-4665-A76A-EA44F570C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37BE75-EC46-44C5-89D3-BDA0995AA35D}"/>
              </a:ext>
            </a:extLst>
          </p:cNvPr>
          <p:cNvSpPr txBox="1"/>
          <p:nvPr/>
        </p:nvSpPr>
        <p:spPr>
          <a:xfrm>
            <a:off x="854016" y="250250"/>
            <a:ext cx="716304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400" b="1" i="0" dirty="0">
                <a:effectLst/>
                <a:latin typeface="YS Text"/>
              </a:rPr>
              <a:t>Наследие Огюста </a:t>
            </a:r>
            <a:r>
              <a:rPr lang="ru-RU" sz="2400" b="1" i="0" dirty="0" err="1">
                <a:effectLst/>
                <a:latin typeface="YS Text"/>
              </a:rPr>
              <a:t>Монферрана</a:t>
            </a:r>
            <a:r>
              <a:rPr lang="ru-RU" sz="2400" b="0" i="0" dirty="0">
                <a:effectLst/>
                <a:latin typeface="YS Text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400" i="0" dirty="0">
                <a:effectLst/>
                <a:latin typeface="YS Text"/>
              </a:rPr>
              <a:t>Исаакиевский собор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400" i="0" dirty="0">
                <a:effectLst/>
                <a:latin typeface="YS Text"/>
              </a:rPr>
              <a:t>Александровская колонна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400" i="0" dirty="0" err="1">
                <a:effectLst/>
                <a:latin typeface="YS Text"/>
              </a:rPr>
              <a:t>Староярмарочный</a:t>
            </a:r>
            <a:r>
              <a:rPr lang="ru-RU" sz="2400" i="0" dirty="0">
                <a:effectLst/>
                <a:latin typeface="YS Text"/>
              </a:rPr>
              <a:t> собор (Спасский)</a:t>
            </a:r>
          </a:p>
          <a:p>
            <a:pPr algn="l"/>
            <a:endParaRPr lang="ru-RU" sz="2400" b="1" i="0" dirty="0">
              <a:effectLst/>
              <a:latin typeface="YS Text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B5FF60F-A7EE-407D-8360-8D62DFC31B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82" r="24693"/>
          <a:stretch/>
        </p:blipFill>
        <p:spPr>
          <a:xfrm>
            <a:off x="243048" y="2547415"/>
            <a:ext cx="3305785" cy="412226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2B3C815-F333-4DDE-BBF4-3CD3EAFDB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0516" y="188323"/>
            <a:ext cx="3617669" cy="543193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C037542-36E2-4E2F-B661-2FAA1F755C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8541" y="2655339"/>
            <a:ext cx="5352450" cy="401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87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9DDC5FD-E646-4500-AF25-75BBB8357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978136BE-AA02-4271-93E2-ECB08425A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057" y="0"/>
            <a:ext cx="6016923" cy="365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E7C4E50-34B4-4F44-99BB-97CC0290F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" y="3652032"/>
            <a:ext cx="6538487" cy="32059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65F80C-EC1C-4E7B-9E58-36C122A27763}"/>
              </a:ext>
            </a:extLst>
          </p:cNvPr>
          <p:cNvSpPr txBox="1"/>
          <p:nvPr/>
        </p:nvSpPr>
        <p:spPr>
          <a:xfrm>
            <a:off x="222188" y="489812"/>
            <a:ext cx="609407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S Text"/>
                <a:ea typeface="+mn-ea"/>
                <a:cs typeface="+mn-cs"/>
              </a:rPr>
              <a:t>Наследие Августина Бетанкура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S Text"/>
                <a:ea typeface="+mn-ea"/>
                <a:cs typeface="+mn-cs"/>
              </a:rPr>
              <a:t>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S Text"/>
                <a:ea typeface="+mn-ea"/>
                <a:cs typeface="+mn-cs"/>
              </a:rPr>
              <a:t>Архитектурный ансамбль Нижегородской ярмарки.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S Text"/>
                <a:ea typeface="+mn-ea"/>
                <a:cs typeface="+mn-cs"/>
              </a:rPr>
              <a:t>Экзерциргауз в Москве. (Манеж)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YS Text"/>
                <a:ea typeface="+mn-ea"/>
                <a:cs typeface="+mn-cs"/>
              </a:rPr>
              <a:t>Здание Экспедиции заготовления государственных бумаг 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D4CF79B-B4FD-4AA1-81E4-1A99BED17D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5057" y="3287947"/>
            <a:ext cx="6016943" cy="357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04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07AF6FF-76E2-4A31-8A48-1AD0068A7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0E44CA-C009-4A59-971B-EC380AF74F06}"/>
              </a:ext>
            </a:extLst>
          </p:cNvPr>
          <p:cNvSpPr txBox="1"/>
          <p:nvPr/>
        </p:nvSpPr>
        <p:spPr>
          <a:xfrm>
            <a:off x="2662037" y="4170347"/>
            <a:ext cx="486136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i="0" dirty="0">
                <a:solidFill>
                  <a:srgbClr val="000000"/>
                </a:solidFill>
                <a:effectLst/>
                <a:latin typeface="Golos"/>
              </a:rPr>
              <a:t>Технические решения: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0000"/>
                </a:solidFill>
                <a:latin typeface="Golos"/>
              </a:rPr>
              <a:t>Ц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Golos"/>
              </a:rPr>
              <a:t>ельная фундаментная плита на сваях.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троительные лесов со сложной системой блоков и 16 поворотными кабестанами (лебёдками).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Первое применение металлических конструкций в устройстве купола и прочих укрепляющих системах.</a:t>
            </a:r>
            <a:endParaRPr lang="ru-RU" sz="2000" b="0" i="0" dirty="0">
              <a:solidFill>
                <a:srgbClr val="000000"/>
              </a:solidFill>
              <a:effectLst/>
              <a:latin typeface="Golos"/>
            </a:endParaRPr>
          </a:p>
          <a:p>
            <a:endParaRPr lang="ru-RU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ACE447-CF95-45A3-8820-B2FEEB3BA7D6}"/>
              </a:ext>
            </a:extLst>
          </p:cNvPr>
          <p:cNvSpPr txBox="1"/>
          <p:nvPr/>
        </p:nvSpPr>
        <p:spPr>
          <a:xfrm>
            <a:off x="4249147" y="145771"/>
            <a:ext cx="379635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sz="2000" b="1" i="0" dirty="0">
                <a:effectLst/>
                <a:latin typeface="YS Text"/>
              </a:rPr>
              <a:t>Высота</a:t>
            </a:r>
            <a:r>
              <a:rPr lang="ru-RU" sz="2000" b="0" i="0" dirty="0">
                <a:effectLst/>
                <a:latin typeface="YS Text"/>
              </a:rPr>
              <a:t>: 101,5 м.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1" i="0" dirty="0">
                <a:effectLst/>
                <a:latin typeface="YS Text"/>
              </a:rPr>
              <a:t>Площадь</a:t>
            </a:r>
            <a:r>
              <a:rPr lang="ru-RU" sz="2000" b="0" i="0" dirty="0">
                <a:effectLst/>
                <a:latin typeface="YS Text"/>
              </a:rPr>
              <a:t>: 10 862 м².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1" i="0" dirty="0">
                <a:effectLst/>
                <a:latin typeface="YS Text"/>
              </a:rPr>
              <a:t>Диаметр купола с внешней стороны</a:t>
            </a:r>
            <a:r>
              <a:rPr lang="ru-RU" sz="2000" b="0" i="0" dirty="0">
                <a:effectLst/>
                <a:latin typeface="YS Text"/>
              </a:rPr>
              <a:t>: 25,8 м.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1" i="0" dirty="0">
                <a:effectLst/>
                <a:latin typeface="YS Text"/>
              </a:rPr>
              <a:t>Количество свай в фундаменте</a:t>
            </a:r>
            <a:r>
              <a:rPr lang="ru-RU" sz="2000" b="0" i="0" dirty="0">
                <a:effectLst/>
                <a:latin typeface="YS Text"/>
              </a:rPr>
              <a:t>: 12 130 шт.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1" i="0" dirty="0">
                <a:effectLst/>
                <a:latin typeface="YS Text"/>
              </a:rPr>
              <a:t>Высота фасадных колонн</a:t>
            </a:r>
            <a:r>
              <a:rPr lang="ru-RU" sz="2000" b="0" i="0" dirty="0">
                <a:effectLst/>
                <a:latin typeface="YS Text"/>
              </a:rPr>
              <a:t>: 17м.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1" i="0" dirty="0">
                <a:effectLst/>
                <a:latin typeface="YS Text"/>
              </a:rPr>
              <a:t>Масса колонны</a:t>
            </a:r>
            <a:r>
              <a:rPr lang="ru-RU" sz="2000" b="0" i="0" dirty="0">
                <a:effectLst/>
                <a:latin typeface="YS Text"/>
              </a:rPr>
              <a:t>: 112 т.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653A103-E6CD-4C40-97C5-633D3D6EB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955" y="0"/>
            <a:ext cx="4161266" cy="419623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11ECCF3-552A-49CF-A2AB-C81513315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8733" y="1805650"/>
            <a:ext cx="4343247" cy="505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22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B535FBE-FF31-4765-B7F0-D1AFFC6CB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437B3295-91EC-4F70-A488-C054509F80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79"/>
          <a:stretch/>
        </p:blipFill>
        <p:spPr bwMode="auto">
          <a:xfrm>
            <a:off x="7288056" y="86405"/>
            <a:ext cx="4821616" cy="295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C2996F-BC51-4852-8894-443C67225466}"/>
              </a:ext>
            </a:extLst>
          </p:cNvPr>
          <p:cNvSpPr txBox="1"/>
          <p:nvPr/>
        </p:nvSpPr>
        <p:spPr>
          <a:xfrm>
            <a:off x="-128642" y="7479290"/>
            <a:ext cx="6368716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Чтобы водрузить гигантский колосс на постамент, требовалось неординарное решение. И снова на помощь пришли разработки Бетанкура, использованные при возведении Исаакия. Подъёмная система, которую сконструировал инженер, включала в себя строительные леса высотой 47 метров, блоки и кабестаны — лебёдки для передвижения грузов.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1836 год. Литографии О. </a:t>
            </a:r>
            <a:r>
              <a:rPr lang="ru-RU" dirty="0" err="1"/>
              <a:t>Монферана</a:t>
            </a:r>
            <a:r>
              <a:rPr lang="ru-RU" dirty="0"/>
              <a:t>: «Установка постамента на фундамент», «Поднятие колонны на эстакаду»</a:t>
            </a:r>
          </a:p>
          <a:p>
            <a:endParaRPr lang="ru-RU" dirty="0"/>
          </a:p>
          <a:p>
            <a:r>
              <a:rPr lang="ru-RU" dirty="0"/>
              <a:t>Торжественное поднятие колонны состоялось 30 августа (по старому стилю) 1832 года, в день именин Александра I, и собрало многотысячную толпу. Зрители из числа простых горожан заполонили Дворцовую площадь и разместились на крыше Главного штаба. Также за процессом установки обелиска следил император Николай I и всё царское семейство. В течение 100 минут почти три тысячи человек — солдаты и рабочие — поднимали монолит, пока он не занял устойчивое вертикальное положение на постаменте, закрепившись благодаря точному расчёту </a:t>
            </a:r>
            <a:r>
              <a:rPr lang="ru-RU" dirty="0" err="1"/>
              <a:t>Монферрана</a:t>
            </a:r>
            <a:r>
              <a:rPr lang="ru-RU" dirty="0"/>
              <a:t> и собственной силе тяжести.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81DDD0-994B-4D27-8905-09AAEB2B9080}"/>
              </a:ext>
            </a:extLst>
          </p:cNvPr>
          <p:cNvSpPr txBox="1"/>
          <p:nvPr/>
        </p:nvSpPr>
        <p:spPr>
          <a:xfrm>
            <a:off x="3055716" y="13607"/>
            <a:ext cx="431466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b="1" i="0" dirty="0">
                <a:effectLst/>
                <a:latin typeface="YS Text"/>
              </a:rPr>
              <a:t>Воздвигнута в 1834 году</a:t>
            </a:r>
          </a:p>
          <a:p>
            <a:pPr algn="l"/>
            <a:r>
              <a:rPr lang="ru-RU" sz="2000" b="1" i="0" dirty="0">
                <a:effectLst/>
                <a:latin typeface="YS Text"/>
              </a:rPr>
              <a:t>Общая высота</a:t>
            </a:r>
            <a:r>
              <a:rPr lang="ru-RU" sz="2000" b="0" i="0" dirty="0">
                <a:effectLst/>
                <a:latin typeface="YS Text"/>
              </a:rPr>
              <a:t>  — 47,5 м.</a:t>
            </a:r>
          </a:p>
          <a:p>
            <a:pPr algn="l"/>
            <a:r>
              <a:rPr lang="ru-RU" sz="2000" b="1" i="0" dirty="0">
                <a:effectLst/>
                <a:latin typeface="YS Text"/>
              </a:rPr>
              <a:t>Вес монумента</a:t>
            </a:r>
            <a:r>
              <a:rPr lang="ru-RU" sz="2000" b="0" i="0" dirty="0">
                <a:effectLst/>
                <a:latin typeface="YS Text"/>
              </a:rPr>
              <a:t> — 600 тонн.</a:t>
            </a:r>
          </a:p>
          <a:p>
            <a:pPr algn="l"/>
            <a:r>
              <a:rPr lang="ru-RU" sz="2000" b="1" i="0" dirty="0">
                <a:effectLst/>
                <a:latin typeface="YS Text"/>
              </a:rPr>
              <a:t>В основании колонны</a:t>
            </a:r>
            <a:r>
              <a:rPr lang="ru-RU" sz="2000" b="0" i="0" dirty="0">
                <a:effectLst/>
                <a:latin typeface="YS Text"/>
              </a:rPr>
              <a:t> — постамент из каменных гранитных блоков</a:t>
            </a:r>
          </a:p>
          <a:p>
            <a:pPr algn="l"/>
            <a:r>
              <a:rPr lang="ru-RU" sz="2000" b="1" i="0" dirty="0">
                <a:effectLst/>
                <a:latin typeface="YS Text"/>
              </a:rPr>
              <a:t>Уникальна </a:t>
            </a:r>
            <a:r>
              <a:rPr lang="ru-RU" sz="2000" i="0" dirty="0">
                <a:effectLst/>
                <a:latin typeface="YS Text"/>
              </a:rPr>
              <a:t>тем, что держится на основании без креплений, </a:t>
            </a:r>
            <a:r>
              <a:rPr lang="ru-RU" sz="2000" b="0" i="0" dirty="0">
                <a:effectLst/>
                <a:latin typeface="YS Text"/>
              </a:rPr>
              <a:t>только под тяжестью собственной массы.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2D563BC-5743-4089-9B07-06346E2A5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606"/>
            <a:ext cx="2947120" cy="37069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7F4A598-AA44-438B-A083-E8600F6092A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14" t="25524" r="11461" b="7496"/>
          <a:stretch/>
        </p:blipFill>
        <p:spPr>
          <a:xfrm>
            <a:off x="2963808" y="2727355"/>
            <a:ext cx="4188697" cy="272240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D5E0A03-0392-43B8-9020-F478CE4EC533}"/>
              </a:ext>
            </a:extLst>
          </p:cNvPr>
          <p:cNvSpPr txBox="1"/>
          <p:nvPr/>
        </p:nvSpPr>
        <p:spPr>
          <a:xfrm>
            <a:off x="7133844" y="3128026"/>
            <a:ext cx="4909236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/>
              <a:t>Технические решения: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Сконструировано специальное судно грузоподъёмностью свыше 1000 тонн получило название «Святой Николай».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Устройство фундамента: в котлован вбили сваи на них установили гранитные блоки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Подъёмная система: строительные леса высотой 47 метров, блоки и кабестаны — лебёдки для передвижения грузов.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366B64-C823-4D2E-B7D5-C0F659C3F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9" y="4341821"/>
            <a:ext cx="3281045" cy="246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095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016FA66-B958-3A21-91DF-D3AF705EC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CF7B55C-1E43-40E4-8A06-83BB9903B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F059A63-4F8A-4FF4-9901-4FFD046D0C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695" r="2" b="2"/>
          <a:stretch/>
        </p:blipFill>
        <p:spPr>
          <a:xfrm>
            <a:off x="5292707" y="95872"/>
            <a:ext cx="6639639" cy="409093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AFF5903-4606-4FC2-BB41-0CC9D82CBB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602" r="-3" b="-3"/>
          <a:stretch/>
        </p:blipFill>
        <p:spPr>
          <a:xfrm>
            <a:off x="94829" y="3025446"/>
            <a:ext cx="6071589" cy="37366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DA7513-892D-4B75-99D3-C36BD1A1B7F5}"/>
              </a:ext>
            </a:extLst>
          </p:cNvPr>
          <p:cNvSpPr txBox="1"/>
          <p:nvPr/>
        </p:nvSpPr>
        <p:spPr>
          <a:xfrm>
            <a:off x="94809" y="250108"/>
            <a:ext cx="5368421" cy="29295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defTabSz="914400">
              <a:lnSpc>
                <a:spcPct val="110000"/>
              </a:lnSpc>
              <a:spcAft>
                <a:spcPts val="600"/>
              </a:spcAft>
            </a:pPr>
            <a:r>
              <a:rPr lang="en-US" sz="2400" dirty="0" err="1"/>
              <a:t>Александровская</a:t>
            </a:r>
            <a:r>
              <a:rPr lang="en-US" sz="2400" dirty="0"/>
              <a:t> </a:t>
            </a:r>
            <a:r>
              <a:rPr lang="en-US" sz="2400" dirty="0" err="1"/>
              <a:t>колонна</a:t>
            </a:r>
            <a:r>
              <a:rPr lang="en-US" sz="2400" dirty="0"/>
              <a:t> и </a:t>
            </a:r>
            <a:r>
              <a:rPr lang="en-US" sz="2400" dirty="0" err="1"/>
              <a:t>Исаакиевский</a:t>
            </a:r>
            <a:r>
              <a:rPr lang="en-US" sz="2400" dirty="0"/>
              <a:t> </a:t>
            </a:r>
            <a:r>
              <a:rPr lang="en-US" sz="2400" dirty="0" err="1"/>
              <a:t>собор</a:t>
            </a:r>
            <a:r>
              <a:rPr lang="en-US" sz="2400" dirty="0"/>
              <a:t> </a:t>
            </a:r>
            <a:r>
              <a:rPr lang="en-US" sz="2400" dirty="0" err="1"/>
              <a:t>стали</a:t>
            </a:r>
            <a:r>
              <a:rPr lang="en-US" sz="2400" dirty="0"/>
              <a:t> </a:t>
            </a:r>
            <a:r>
              <a:rPr lang="en-US" sz="2400" dirty="0" err="1"/>
              <a:t>неотъемлемой</a:t>
            </a:r>
            <a:r>
              <a:rPr lang="en-US" sz="2400" dirty="0"/>
              <a:t> </a:t>
            </a:r>
            <a:r>
              <a:rPr lang="en-US" sz="2400" dirty="0" err="1"/>
              <a:t>частью</a:t>
            </a:r>
            <a:r>
              <a:rPr lang="en-US" sz="2400" dirty="0"/>
              <a:t> </a:t>
            </a:r>
            <a:r>
              <a:rPr lang="en-US" sz="2400" dirty="0" err="1"/>
              <a:t>архитектурного</a:t>
            </a:r>
            <a:r>
              <a:rPr lang="en-US" sz="2400" dirty="0"/>
              <a:t> </a:t>
            </a:r>
            <a:r>
              <a:rPr lang="en-US" sz="2400" dirty="0" err="1"/>
              <a:t>облика</a:t>
            </a:r>
            <a:r>
              <a:rPr lang="en-US" sz="2400" dirty="0"/>
              <a:t> </a:t>
            </a:r>
            <a:r>
              <a:rPr lang="en-US" sz="2400" dirty="0" err="1"/>
              <a:t>Санкт-Петербурга</a:t>
            </a:r>
            <a:r>
              <a:rPr lang="en-US" sz="2400" dirty="0"/>
              <a:t>. </a:t>
            </a:r>
            <a:r>
              <a:rPr lang="en-US" sz="2400" dirty="0" err="1"/>
              <a:t>Они</a:t>
            </a:r>
            <a:r>
              <a:rPr lang="en-US" sz="2400" dirty="0"/>
              <a:t> </a:t>
            </a:r>
            <a:r>
              <a:rPr lang="en-US" sz="2400" dirty="0" err="1"/>
              <a:t>являются</a:t>
            </a:r>
            <a:r>
              <a:rPr lang="en-US" sz="2400" dirty="0"/>
              <a:t> </a:t>
            </a:r>
            <a:r>
              <a:rPr lang="en-US" sz="2400" dirty="0" err="1"/>
              <a:t>символами</a:t>
            </a:r>
            <a:r>
              <a:rPr lang="en-US" sz="2400" dirty="0"/>
              <a:t> </a:t>
            </a:r>
            <a:r>
              <a:rPr lang="en-US" sz="2400" dirty="0" err="1"/>
              <a:t>города</a:t>
            </a:r>
            <a:r>
              <a:rPr lang="en-US" sz="2400" dirty="0"/>
              <a:t> и </a:t>
            </a:r>
            <a:r>
              <a:rPr lang="en-US" sz="2400" dirty="0" err="1"/>
              <a:t>привлекают</a:t>
            </a:r>
            <a:r>
              <a:rPr lang="en-US" sz="2400" dirty="0"/>
              <a:t> </a:t>
            </a:r>
            <a:r>
              <a:rPr lang="en-US" sz="2400" dirty="0" err="1"/>
              <a:t>туристов</a:t>
            </a:r>
            <a:r>
              <a:rPr lang="en-US" sz="2400" dirty="0"/>
              <a:t> </a:t>
            </a:r>
            <a:r>
              <a:rPr lang="en-US" sz="2400" dirty="0" err="1"/>
              <a:t>со</a:t>
            </a:r>
            <a:r>
              <a:rPr lang="en-US" sz="2400" dirty="0"/>
              <a:t> </a:t>
            </a:r>
            <a:r>
              <a:rPr lang="en-US" sz="2400" dirty="0" err="1"/>
              <a:t>всего</a:t>
            </a:r>
            <a:r>
              <a:rPr lang="en-US" sz="2400" dirty="0"/>
              <a:t> </a:t>
            </a:r>
            <a:r>
              <a:rPr lang="en-US" sz="2400" dirty="0" err="1"/>
              <a:t>мира</a:t>
            </a:r>
            <a:r>
              <a:rPr lang="en-US" sz="2400" dirty="0"/>
              <a:t>.</a:t>
            </a:r>
          </a:p>
          <a:p>
            <a:pPr defTabSz="914400">
              <a:lnSpc>
                <a:spcPct val="110000"/>
              </a:lnSpc>
              <a:spcAft>
                <a:spcPts val="600"/>
              </a:spcAft>
            </a:pP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6CB5E0-2284-4926-B4D2-3233C25AC771}"/>
              </a:ext>
            </a:extLst>
          </p:cNvPr>
          <p:cNvSpPr txBox="1"/>
          <p:nvPr/>
        </p:nvSpPr>
        <p:spPr>
          <a:xfrm>
            <a:off x="7426495" y="5102131"/>
            <a:ext cx="3938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30688929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AnalogousFromDarkSeedLeftStep">
      <a:dk1>
        <a:srgbClr val="000000"/>
      </a:dk1>
      <a:lt1>
        <a:srgbClr val="FFFFFF"/>
      </a:lt1>
      <a:dk2>
        <a:srgbClr val="1B2831"/>
      </a:dk2>
      <a:lt2>
        <a:srgbClr val="F0F3F1"/>
      </a:lt2>
      <a:accent1>
        <a:srgbClr val="E729C8"/>
      </a:accent1>
      <a:accent2>
        <a:srgbClr val="A517D5"/>
      </a:accent2>
      <a:accent3>
        <a:srgbClr val="6829E7"/>
      </a:accent3>
      <a:accent4>
        <a:srgbClr val="303FD9"/>
      </a:accent4>
      <a:accent5>
        <a:srgbClr val="2988E7"/>
      </a:accent5>
      <a:accent6>
        <a:srgbClr val="16BECC"/>
      </a:accent6>
      <a:hlink>
        <a:srgbClr val="3F6ABF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734</TotalTime>
  <Words>703</Words>
  <Application>Microsoft Office PowerPoint</Application>
  <PresentationFormat>Широкоэкранный</PresentationFormat>
  <Paragraphs>57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Arial</vt:lpstr>
      <vt:lpstr>Calibri</vt:lpstr>
      <vt:lpstr>Golos</vt:lpstr>
      <vt:lpstr>Neue Haas Grotesk Text Pro</vt:lpstr>
      <vt:lpstr>YS Text</vt:lpstr>
      <vt:lpstr>VanillaVTI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1 1</dc:creator>
  <cp:lastModifiedBy>1 1</cp:lastModifiedBy>
  <cp:revision>1</cp:revision>
  <dcterms:created xsi:type="dcterms:W3CDTF">2025-02-18T20:07:43Z</dcterms:created>
  <dcterms:modified xsi:type="dcterms:W3CDTF">2025-02-19T08:22:36Z</dcterms:modified>
</cp:coreProperties>
</file>